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43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12192000" cy="6858000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793AB745-5E90-4E6B-8B43-12DD7655DF74}">
          <p14:sldIdLst>
            <p14:sldId id="278"/>
          </p14:sldIdLst>
        </p14:section>
      </p14:sectionLst>
    </p:ex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9E9"/>
    <a:srgbClr val="C7C7C7"/>
    <a:srgbClr val="D0D7DA"/>
    <a:srgbClr val="94A4AB"/>
    <a:srgbClr val="5E7077"/>
    <a:srgbClr val="000000"/>
    <a:srgbClr val="FFFFFF"/>
    <a:srgbClr val="929597"/>
    <a:srgbClr val="BABC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ittlere Formatvorlage 4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ittlere Formatvorlage 4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unkle Formatvorlag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84" autoAdjust="0"/>
    <p:restoredTop sz="94699"/>
  </p:normalViewPr>
  <p:slideViewPr>
    <p:cSldViewPr snapToGrid="0" snapToObjects="1">
      <p:cViewPr>
        <p:scale>
          <a:sx n="78" d="100"/>
          <a:sy n="78" d="100"/>
        </p:scale>
        <p:origin x="-642" y="-3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xmlns="" id="{B35F21B3-5958-4B2A-BE99-8F623F4553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xmlns="" id="{9F8E5E1D-4661-4996-80F8-535303A96E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295" y="0"/>
            <a:ext cx="3076363" cy="513508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53CAA465-5D60-494A-9EB1-B1BFCFCB0146}" type="datetimeFigureOut">
              <a:rPr lang="de-DE" smtClean="0"/>
              <a:t>19.06.2020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F74C86F5-9F25-4C50-9E86-0E4A18211ED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721106"/>
            <a:ext cx="3076363" cy="513507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9E6E9216-2B0B-45B3-8D7C-965FA112C4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295" y="9721106"/>
            <a:ext cx="3076363" cy="513507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BD01275F-2E6C-436F-B629-91282BD608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81954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3508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87971EF4-1828-4FF8-B197-407B53AF286A}" type="datetimeFigureOut">
              <a:rPr lang="de-DE" smtClean="0"/>
              <a:t>19.06.2020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372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9" tIns="47380" rIns="94759" bIns="473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1" y="4925408"/>
            <a:ext cx="5679440" cy="4029879"/>
          </a:xfrm>
          <a:prstGeom prst="rect">
            <a:avLst/>
          </a:prstGeom>
        </p:spPr>
        <p:txBody>
          <a:bodyPr vert="horz" lIns="94759" tIns="47380" rIns="94759" bIns="473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3" cy="513507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3" cy="513507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FA13AF08-36FC-40F2-A09E-34E7986F47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6620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1 (ohne Untertit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93FBCCD3-E5D8-444E-B99C-A006A6582EF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2980" y="765175"/>
            <a:ext cx="11512800" cy="54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buNone/>
              <a:defRPr lang="de-DE" sz="280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ts val="0"/>
              </a:spcBef>
            </a:pPr>
            <a:r>
              <a:rPr lang="de-DE" dirty="0"/>
              <a:t>Überschrift</a:t>
            </a:r>
          </a:p>
        </p:txBody>
      </p:sp>
      <p:sp>
        <p:nvSpPr>
          <p:cNvPr id="3" name="Textplatzhalter 7">
            <a:extLst>
              <a:ext uri="{FF2B5EF4-FFF2-40B4-BE49-F238E27FC236}">
                <a16:creationId xmlns:a16="http://schemas.microsoft.com/office/drawing/2014/main" xmlns="" id="{B107D313-5DFD-4FEA-AC40-857A9C5DCDE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42980" y="1520825"/>
            <a:ext cx="11514058" cy="475297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>
                <a:solidFill>
                  <a:schemeClr val="tx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>
                <a:solidFill>
                  <a:schemeClr val="tx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>
                <a:solidFill>
                  <a:schemeClr val="tx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3443345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958">
          <p15:clr>
            <a:srgbClr val="A4A3A4"/>
          </p15:clr>
        </p15:guide>
        <p15:guide id="2" orient="horz" pos="2455">
          <p15:clr>
            <a:srgbClr val="F26B43"/>
          </p15:clr>
        </p15:guide>
        <p15:guide id="3" orient="horz" pos="1706">
          <p15:clr>
            <a:srgbClr val="F26B43"/>
          </p15:clr>
        </p15:guide>
        <p15:guide id="4" orient="horz" pos="3203">
          <p15:clr>
            <a:srgbClr val="F26B43"/>
          </p15:clr>
        </p15:guide>
        <p15:guide id="5" pos="3840">
          <p15:clr>
            <a:srgbClr val="F26B43"/>
          </p15:clr>
        </p15:guide>
        <p15:guide id="6" pos="5624">
          <p15:clr>
            <a:srgbClr val="F26B43"/>
          </p15:clr>
        </p15:guide>
        <p15:guide id="7" pos="2056">
          <p15:clr>
            <a:srgbClr val="F26B43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2 (ohne Untertit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93FBCCD3-E5D8-444E-B99C-A006A6582EF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2980" y="765175"/>
            <a:ext cx="11512800" cy="54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buNone/>
              <a:defRPr lang="de-DE" sz="280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ts val="0"/>
              </a:spcBef>
            </a:pPr>
            <a:r>
              <a:rPr lang="de-DE" dirty="0"/>
              <a:t>Überschrift</a:t>
            </a:r>
          </a:p>
        </p:txBody>
      </p:sp>
    </p:spTree>
    <p:extLst>
      <p:ext uri="{BB962C8B-B14F-4D97-AF65-F5344CB8AC3E}">
        <p14:creationId xmlns:p14="http://schemas.microsoft.com/office/powerpoint/2010/main" val="1345740582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958">
          <p15:clr>
            <a:srgbClr val="A4A3A4"/>
          </p15:clr>
        </p15:guide>
        <p15:guide id="2" orient="horz" pos="2455">
          <p15:clr>
            <a:srgbClr val="F26B43"/>
          </p15:clr>
        </p15:guide>
        <p15:guide id="3" orient="horz" pos="1706">
          <p15:clr>
            <a:srgbClr val="F26B43"/>
          </p15:clr>
        </p15:guide>
        <p15:guide id="4" orient="horz" pos="3203">
          <p15:clr>
            <a:srgbClr val="F26B43"/>
          </p15:clr>
        </p15:guide>
        <p15:guide id="5" pos="3840">
          <p15:clr>
            <a:srgbClr val="F26B43"/>
          </p15:clr>
        </p15:guide>
        <p15:guide id="6" pos="5624">
          <p15:clr>
            <a:srgbClr val="F26B43"/>
          </p15:clr>
        </p15:guide>
        <p15:guide id="7" pos="2056">
          <p15:clr>
            <a:srgbClr val="F26B43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3 (mit Untertit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93FBCCD3-E5D8-444E-B99C-A006A6582EF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2160" y="765175"/>
            <a:ext cx="11512800" cy="54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buNone/>
              <a:defRPr lang="de-DE" sz="280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ts val="0"/>
              </a:spcBef>
            </a:pPr>
            <a:r>
              <a:rPr lang="de-DE" dirty="0"/>
              <a:t>Überschrift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xmlns="" id="{0F9B313D-99D5-4919-881F-DD5B4534E99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2160" y="1324255"/>
            <a:ext cx="11512800" cy="216000"/>
          </a:xfrm>
          <a:prstGeom prst="rect">
            <a:avLst/>
          </a:prstGeom>
        </p:spPr>
        <p:txBody>
          <a:bodyPr lIns="10800" tIns="0" rIns="1080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1600" dirty="0">
                <a:solidFill>
                  <a:schemeClr val="tx1"/>
                </a:solidFill>
              </a:defRPr>
            </a:lvl1pPr>
          </a:lstStyle>
          <a:p>
            <a:pPr marL="228600" lvl="0" indent="-228600"/>
            <a:r>
              <a:rPr lang="de-DE" dirty="0"/>
              <a:t>Zwischenüberschrift</a:t>
            </a:r>
          </a:p>
        </p:txBody>
      </p:sp>
      <p:sp>
        <p:nvSpPr>
          <p:cNvPr id="5" name="Textplatzhalter 7">
            <a:extLst>
              <a:ext uri="{FF2B5EF4-FFF2-40B4-BE49-F238E27FC236}">
                <a16:creationId xmlns:a16="http://schemas.microsoft.com/office/drawing/2014/main" xmlns="" id="{42D671E7-2C75-4770-B53E-78E6623F2EE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42980" y="1881188"/>
            <a:ext cx="11514058" cy="4392612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>
                <a:solidFill>
                  <a:schemeClr val="tx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>
                <a:solidFill>
                  <a:schemeClr val="tx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>
                <a:solidFill>
                  <a:schemeClr val="tx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017088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2" orient="horz" pos="1875" userDrawn="1">
          <p15:clr>
            <a:srgbClr val="F26B43"/>
          </p15:clr>
        </p15:guide>
        <p15:guide id="3" orient="horz" pos="1185" userDrawn="1">
          <p15:clr>
            <a:srgbClr val="A4A3A4"/>
          </p15:clr>
        </p15:guide>
        <p15:guide id="4" orient="horz" pos="3260" userDrawn="1">
          <p15:clr>
            <a:srgbClr val="F26B43"/>
          </p15:clr>
        </p15:guide>
        <p15:guide id="5" orient="horz" pos="2568" userDrawn="1">
          <p15:clr>
            <a:srgbClr val="F26B43"/>
          </p15:clr>
        </p15:guide>
        <p15:guide id="6" pos="3840" userDrawn="1">
          <p15:clr>
            <a:srgbClr val="F26B43"/>
          </p15:clr>
        </p15:guide>
        <p15:guide id="7" pos="5632" userDrawn="1">
          <p15:clr>
            <a:srgbClr val="F26B43"/>
          </p15:clr>
        </p15:guide>
        <p15:guide id="8" pos="2056" userDrawn="1">
          <p15:clr>
            <a:srgbClr val="F26B43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4 (mit Untertit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93FBCCD3-E5D8-444E-B99C-A006A6582EF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2160" y="765175"/>
            <a:ext cx="11512800" cy="54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buNone/>
              <a:defRPr lang="de-DE" sz="280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ts val="0"/>
              </a:spcBef>
            </a:pPr>
            <a:r>
              <a:rPr lang="de-DE" dirty="0"/>
              <a:t>Überschrift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xmlns="" id="{0F9B313D-99D5-4919-881F-DD5B4534E99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2160" y="1324255"/>
            <a:ext cx="11512800" cy="216000"/>
          </a:xfrm>
          <a:prstGeom prst="rect">
            <a:avLst/>
          </a:prstGeom>
        </p:spPr>
        <p:txBody>
          <a:bodyPr lIns="10800" tIns="0" rIns="1080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1600" dirty="0">
                <a:solidFill>
                  <a:schemeClr val="tx1"/>
                </a:solidFill>
              </a:defRPr>
            </a:lvl1pPr>
          </a:lstStyle>
          <a:p>
            <a:pPr marL="228600" lvl="0" indent="-228600"/>
            <a:r>
              <a:rPr lang="de-DE" dirty="0"/>
              <a:t>Zwischenüberschrift</a:t>
            </a:r>
          </a:p>
        </p:txBody>
      </p:sp>
    </p:spTree>
    <p:extLst>
      <p:ext uri="{BB962C8B-B14F-4D97-AF65-F5344CB8AC3E}">
        <p14:creationId xmlns:p14="http://schemas.microsoft.com/office/powerpoint/2010/main" val="273489809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2" orient="horz" pos="1875">
          <p15:clr>
            <a:srgbClr val="F26B43"/>
          </p15:clr>
        </p15:guide>
        <p15:guide id="3" orient="horz" pos="1185">
          <p15:clr>
            <a:srgbClr val="A4A3A4"/>
          </p15:clr>
        </p15:guide>
        <p15:guide id="4" orient="horz" pos="3260">
          <p15:clr>
            <a:srgbClr val="F26B43"/>
          </p15:clr>
        </p15:guide>
        <p15:guide id="5" orient="horz" pos="2568">
          <p15:clr>
            <a:srgbClr val="F26B43"/>
          </p15:clr>
        </p15:guide>
        <p15:guide id="6" pos="3840">
          <p15:clr>
            <a:srgbClr val="F26B43"/>
          </p15:clr>
        </p15:guide>
        <p15:guide id="7" pos="5632">
          <p15:clr>
            <a:srgbClr val="F26B43"/>
          </p15:clr>
        </p15:guide>
        <p15:guide id="8" pos="2056">
          <p15:clr>
            <a:srgbClr val="F26B43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ontak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1">
            <a:extLst>
              <a:ext uri="{FF2B5EF4-FFF2-40B4-BE49-F238E27FC236}">
                <a16:creationId xmlns:a16="http://schemas.microsoft.com/office/drawing/2014/main" xmlns="" id="{D5D291F2-458D-472A-A092-E8667ACAE4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27" b="5789"/>
          <a:stretch/>
        </p:blipFill>
        <p:spPr>
          <a:xfrm>
            <a:off x="0" y="540000"/>
            <a:ext cx="12192000" cy="2953698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xmlns="" id="{8AC57F9A-03CE-4504-9F7F-137C4BA2B584}"/>
              </a:ext>
            </a:extLst>
          </p:cNvPr>
          <p:cNvSpPr/>
          <p:nvPr userDrawn="1"/>
        </p:nvSpPr>
        <p:spPr>
          <a:xfrm>
            <a:off x="0" y="494281"/>
            <a:ext cx="12192000" cy="45719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63500" dist="38100" dir="5400000" algn="ctr" rotWithShape="0">
              <a:schemeClr val="tx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pic>
        <p:nvPicPr>
          <p:cNvPr id="8" name="Bild 14">
            <a:extLst>
              <a:ext uri="{FF2B5EF4-FFF2-40B4-BE49-F238E27FC236}">
                <a16:creationId xmlns:a16="http://schemas.microsoft.com/office/drawing/2014/main" xmlns="" id="{C0878494-8890-4E3E-ABAE-CA23BF2896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5219" y="478239"/>
            <a:ext cx="1620000" cy="1191176"/>
          </a:xfrm>
          <a:prstGeom prst="rect">
            <a:avLst/>
          </a:prstGeom>
        </p:spPr>
      </p:pic>
      <p:sp>
        <p:nvSpPr>
          <p:cNvPr id="9" name="Bildplatzhalter 5">
            <a:extLst>
              <a:ext uri="{FF2B5EF4-FFF2-40B4-BE49-F238E27FC236}">
                <a16:creationId xmlns:a16="http://schemas.microsoft.com/office/drawing/2014/main" xmlns="" id="{58460611-CCC8-4674-8902-BC8E50D7C1B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665163" y="2683698"/>
            <a:ext cx="1620000" cy="1620000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accent6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de-DE"/>
              <a:t>Profilbild</a:t>
            </a:r>
          </a:p>
        </p:txBody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xmlns="" id="{923B05C1-2F6E-4C44-B86F-99F25DA2730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906839" y="2683698"/>
            <a:ext cx="1620000" cy="1620000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accent6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de-DE"/>
              <a:t>Profilbild</a:t>
            </a:r>
          </a:p>
        </p:txBody>
      </p:sp>
    </p:spTree>
    <p:extLst>
      <p:ext uri="{BB962C8B-B14F-4D97-AF65-F5344CB8AC3E}">
        <p14:creationId xmlns:p14="http://schemas.microsoft.com/office/powerpoint/2010/main" val="334029009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2" orient="horz" pos="3181">
          <p15:clr>
            <a:srgbClr val="F26B43"/>
          </p15:clr>
        </p15:guide>
        <p15:guide id="3" pos="2819" userDrawn="1">
          <p15:clr>
            <a:srgbClr val="FBAE40"/>
          </p15:clr>
        </p15:guide>
        <p15:guide id="4" pos="4861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ontak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1">
            <a:extLst>
              <a:ext uri="{FF2B5EF4-FFF2-40B4-BE49-F238E27FC236}">
                <a16:creationId xmlns:a16="http://schemas.microsoft.com/office/drawing/2014/main" xmlns="" id="{D5D291F2-458D-472A-A092-E8667ACAE4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27" b="5789"/>
          <a:stretch/>
        </p:blipFill>
        <p:spPr>
          <a:xfrm>
            <a:off x="0" y="540000"/>
            <a:ext cx="12192000" cy="2953698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xmlns="" id="{8AC57F9A-03CE-4504-9F7F-137C4BA2B584}"/>
              </a:ext>
            </a:extLst>
          </p:cNvPr>
          <p:cNvSpPr/>
          <p:nvPr userDrawn="1"/>
        </p:nvSpPr>
        <p:spPr>
          <a:xfrm>
            <a:off x="0" y="494281"/>
            <a:ext cx="12192000" cy="45719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63500" dist="38100" dir="5400000" algn="ctr" rotWithShape="0">
              <a:schemeClr val="tx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pic>
        <p:nvPicPr>
          <p:cNvPr id="8" name="Bild 14">
            <a:extLst>
              <a:ext uri="{FF2B5EF4-FFF2-40B4-BE49-F238E27FC236}">
                <a16:creationId xmlns:a16="http://schemas.microsoft.com/office/drawing/2014/main" xmlns="" id="{C0878494-8890-4E3E-ABAE-CA23BF2896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5219" y="478239"/>
            <a:ext cx="1620000" cy="1191176"/>
          </a:xfrm>
          <a:prstGeom prst="rect">
            <a:avLst/>
          </a:prstGeom>
        </p:spPr>
      </p:pic>
      <p:sp>
        <p:nvSpPr>
          <p:cNvPr id="9" name="Bildplatzhalter 5">
            <a:extLst>
              <a:ext uri="{FF2B5EF4-FFF2-40B4-BE49-F238E27FC236}">
                <a16:creationId xmlns:a16="http://schemas.microsoft.com/office/drawing/2014/main" xmlns="" id="{58460611-CCC8-4674-8902-BC8E50D7C1B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286000" y="2683698"/>
            <a:ext cx="1620000" cy="1620000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accent6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de-DE"/>
              <a:t>Profilbild</a:t>
            </a:r>
          </a:p>
        </p:txBody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xmlns="" id="{FBFEAF3D-01DA-4693-AE3F-31FACEED1B0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165725" y="2683698"/>
            <a:ext cx="1620000" cy="1620000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accent6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de-DE"/>
              <a:t>Profilbild</a:t>
            </a:r>
          </a:p>
        </p:txBody>
      </p:sp>
      <p:sp>
        <p:nvSpPr>
          <p:cNvPr id="10" name="Bildplatzhalter 5">
            <a:extLst>
              <a:ext uri="{FF2B5EF4-FFF2-40B4-BE49-F238E27FC236}">
                <a16:creationId xmlns:a16="http://schemas.microsoft.com/office/drawing/2014/main" xmlns="" id="{C3161573-0C4E-4BF5-99D6-179EA5E38A3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405289" y="2683698"/>
            <a:ext cx="1620000" cy="1620000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accent6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de-DE"/>
              <a:t>Profilbild</a:t>
            </a:r>
          </a:p>
        </p:txBody>
      </p:sp>
    </p:spTree>
    <p:extLst>
      <p:ext uri="{BB962C8B-B14F-4D97-AF65-F5344CB8AC3E}">
        <p14:creationId xmlns:p14="http://schemas.microsoft.com/office/powerpoint/2010/main" val="2801672653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3840">
          <p15:clr>
            <a:srgbClr val="F26B43"/>
          </p15:clr>
        </p15:guide>
        <p15:guide id="2" orient="horz" pos="3181">
          <p15:clr>
            <a:srgbClr val="F26B43"/>
          </p15:clr>
        </p15:guide>
        <p15:guide id="3" pos="5654" userDrawn="1">
          <p15:clr>
            <a:srgbClr val="FBAE40"/>
          </p15:clr>
        </p15:guide>
        <p15:guide id="4" pos="202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tm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xmlns="" id="{F39D5D9E-55A9-4392-918B-DEDAE945E168}"/>
              </a:ext>
            </a:extLst>
          </p:cNvPr>
          <p:cNvSpPr/>
          <p:nvPr userDrawn="1"/>
        </p:nvSpPr>
        <p:spPr>
          <a:xfrm>
            <a:off x="0" y="6498000"/>
            <a:ext cx="12192000" cy="360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63500" dist="38100" dir="16200000" algn="ctr" rotWithShape="0">
              <a:schemeClr val="tx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xmlns="" id="{B7FF70B3-AEA9-4002-8907-B7B1AC51F704}"/>
              </a:ext>
            </a:extLst>
          </p:cNvPr>
          <p:cNvSpPr/>
          <p:nvPr userDrawn="1"/>
        </p:nvSpPr>
        <p:spPr>
          <a:xfrm>
            <a:off x="0" y="0"/>
            <a:ext cx="12192000" cy="540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63500" dist="38100" dir="5400000" algn="ctr" rotWithShape="0">
              <a:schemeClr val="tx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xmlns="" id="{8381FB09-6DC6-4B73-AD74-9AE7286AD846}"/>
              </a:ext>
            </a:extLst>
          </p:cNvPr>
          <p:cNvSpPr txBox="1"/>
          <p:nvPr userDrawn="1"/>
        </p:nvSpPr>
        <p:spPr>
          <a:xfrm>
            <a:off x="-1448346" y="4606506"/>
            <a:ext cx="7572828" cy="422694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marL="0" indent="0" algn="l">
              <a:buNone/>
            </a:pPr>
            <a:endParaRPr lang="de-DE" sz="1800" err="1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xmlns="" id="{9112014A-83AB-4A15-A29E-C8E166A60981}"/>
              </a:ext>
            </a:extLst>
          </p:cNvPr>
          <p:cNvSpPr txBox="1"/>
          <p:nvPr userDrawn="1"/>
        </p:nvSpPr>
        <p:spPr>
          <a:xfrm>
            <a:off x="340905" y="6498000"/>
            <a:ext cx="7673605" cy="3600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de-DE"/>
            </a:defPPr>
            <a:lvl1pPr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de-DE" sz="1000" dirty="0">
                <a:solidFill>
                  <a:schemeClr val="tx1"/>
                </a:solidFill>
              </a:rPr>
              <a:t>Titel|  Datum  |  Autor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xmlns="" id="{C343766E-5E63-41B2-B4A6-D38A5407927A}"/>
              </a:ext>
            </a:extLst>
          </p:cNvPr>
          <p:cNvSpPr txBox="1"/>
          <p:nvPr userDrawn="1"/>
        </p:nvSpPr>
        <p:spPr>
          <a:xfrm>
            <a:off x="9024245" y="6498000"/>
            <a:ext cx="2826850" cy="360000"/>
          </a:xfrm>
          <a:prstGeom prst="rect">
            <a:avLst/>
          </a:prstGeom>
        </p:spPr>
        <p:txBody>
          <a:bodyPr wrap="none" lIns="0" tIns="0" rIns="0" bIns="0" rtlCol="0" anchor="ctr">
            <a:noAutofit/>
          </a:bodyPr>
          <a:lstStyle/>
          <a:p>
            <a:pPr algn="r"/>
            <a:fld id="{F1ADC3C9-40E9-4F06-8742-D909B70BD8BF}" type="slidenum">
              <a:rPr lang="de-DE" sz="1200" smtClean="0">
                <a:solidFill>
                  <a:schemeClr val="tx1"/>
                </a:solidFill>
              </a:rPr>
              <a:pPr algn="r"/>
              <a:t>‹Nr.›</a:t>
            </a:fld>
            <a:endParaRPr lang="de-DE" sz="1200" dirty="0">
              <a:solidFill>
                <a:schemeClr val="tx1"/>
              </a:solidFill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xmlns="" id="{05FA1CD9-14E7-40AA-B51F-0749BF0C658E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340906" y="85347"/>
            <a:ext cx="1548000" cy="356039"/>
          </a:xfrm>
          <a:prstGeom prst="rect">
            <a:avLst/>
          </a:prstGeom>
        </p:spPr>
      </p:pic>
      <p:pic>
        <p:nvPicPr>
          <p:cNvPr id="13" name="Grafik 12" descr="Bildschirmausschnitt">
            <a:extLst>
              <a:ext uri="{FF2B5EF4-FFF2-40B4-BE49-F238E27FC236}">
                <a16:creationId xmlns:a16="http://schemas.microsoft.com/office/drawing/2014/main" xmlns="" id="{6A715E47-F732-48DC-9E88-7D7522948AC3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9513989" y="295596"/>
            <a:ext cx="2340000" cy="145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71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2" r:id="rId2"/>
    <p:sldLayoutId id="2147483695" r:id="rId3"/>
    <p:sldLayoutId id="2147483763" r:id="rId4"/>
    <p:sldLayoutId id="2147483761" r:id="rId5"/>
    <p:sldLayoutId id="2147483760" r:id="rId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pos="211" userDrawn="1">
          <p15:clr>
            <a:srgbClr val="A4A3A4"/>
          </p15:clr>
        </p15:guide>
        <p15:guide id="2" orient="horz" pos="482" userDrawn="1">
          <p15:clr>
            <a:srgbClr val="A4A3A4"/>
          </p15:clr>
        </p15:guide>
        <p15:guide id="3" orient="horz" pos="3952" userDrawn="1">
          <p15:clr>
            <a:srgbClr val="A4A3A4"/>
          </p15:clr>
        </p15:guide>
        <p15:guide id="4" pos="7469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feil: Fünfeck 102">
            <a:extLst>
              <a:ext uri="{FF2B5EF4-FFF2-40B4-BE49-F238E27FC236}">
                <a16:creationId xmlns:a16="http://schemas.microsoft.com/office/drawing/2014/main" xmlns="" id="{CD5D399A-9AE3-4D21-AD96-1155F0AE727B}"/>
              </a:ext>
            </a:extLst>
          </p:cNvPr>
          <p:cNvSpPr/>
          <p:nvPr/>
        </p:nvSpPr>
        <p:spPr>
          <a:xfrm>
            <a:off x="2365698" y="2643620"/>
            <a:ext cx="2952000" cy="504000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Eingang als Papierdokument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xmlns="" id="{D1F8A6D6-D334-4108-AA0C-EBB03F026925}"/>
              </a:ext>
            </a:extLst>
          </p:cNvPr>
          <p:cNvSpPr/>
          <p:nvPr/>
        </p:nvSpPr>
        <p:spPr>
          <a:xfrm>
            <a:off x="500743" y="2643620"/>
            <a:ext cx="1595681" cy="504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45720" rIns="72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IST-Prozess</a:t>
            </a:r>
          </a:p>
        </p:txBody>
      </p:sp>
      <p:sp>
        <p:nvSpPr>
          <p:cNvPr id="104" name="Pfeil: Chevron 103">
            <a:extLst>
              <a:ext uri="{FF2B5EF4-FFF2-40B4-BE49-F238E27FC236}">
                <a16:creationId xmlns:a16="http://schemas.microsoft.com/office/drawing/2014/main" xmlns="" id="{9F9FCABC-6B3D-410E-9982-CA1F4A922D51}"/>
              </a:ext>
            </a:extLst>
          </p:cNvPr>
          <p:cNvSpPr/>
          <p:nvPr/>
        </p:nvSpPr>
        <p:spPr>
          <a:xfrm>
            <a:off x="5693251" y="2643620"/>
            <a:ext cx="2952000" cy="504000"/>
          </a:xfrm>
          <a:prstGeom prst="chevron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Eingang als Papierdokument</a:t>
            </a:r>
          </a:p>
        </p:txBody>
      </p:sp>
      <p:sp>
        <p:nvSpPr>
          <p:cNvPr id="105" name="Pfeil: Chevron 104">
            <a:extLst>
              <a:ext uri="{FF2B5EF4-FFF2-40B4-BE49-F238E27FC236}">
                <a16:creationId xmlns:a16="http://schemas.microsoft.com/office/drawing/2014/main" xmlns="" id="{B07F71FF-7B58-48A7-A15F-AE16DB55791D}"/>
              </a:ext>
            </a:extLst>
          </p:cNvPr>
          <p:cNvSpPr/>
          <p:nvPr/>
        </p:nvSpPr>
        <p:spPr>
          <a:xfrm>
            <a:off x="8908901" y="2643620"/>
            <a:ext cx="2952000" cy="504000"/>
          </a:xfrm>
          <a:prstGeom prst="chevron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Analoger Prüfprozess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xmlns="" id="{3D0D2615-A4E8-4FA6-B658-28327B979ADA}"/>
              </a:ext>
            </a:extLst>
          </p:cNvPr>
          <p:cNvSpPr/>
          <p:nvPr/>
        </p:nvSpPr>
        <p:spPr>
          <a:xfrm>
            <a:off x="434938" y="3385457"/>
            <a:ext cx="1656000" cy="51162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XRechnung „compliant“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xmlns="" id="{187665BE-5A8F-492D-BF60-5F428B95F9B6}"/>
              </a:ext>
            </a:extLst>
          </p:cNvPr>
          <p:cNvSpPr/>
          <p:nvPr/>
        </p:nvSpPr>
        <p:spPr>
          <a:xfrm>
            <a:off x="141471" y="3382038"/>
            <a:ext cx="485982" cy="515047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2000" b="1" dirty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106" name="Pfeil: Fünfeck 105">
            <a:extLst>
              <a:ext uri="{FF2B5EF4-FFF2-40B4-BE49-F238E27FC236}">
                <a16:creationId xmlns:a16="http://schemas.microsoft.com/office/drawing/2014/main" xmlns="" id="{D8AA5668-66F7-459E-AC61-280F09220094}"/>
              </a:ext>
            </a:extLst>
          </p:cNvPr>
          <p:cNvSpPr/>
          <p:nvPr/>
        </p:nvSpPr>
        <p:spPr>
          <a:xfrm>
            <a:off x="2365698" y="3382039"/>
            <a:ext cx="2952000" cy="504000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Elektronischer Eingang als XML nach Standard XRechnung &amp; Visualisierung</a:t>
            </a:r>
          </a:p>
        </p:txBody>
      </p:sp>
      <p:sp>
        <p:nvSpPr>
          <p:cNvPr id="107" name="Pfeil: Chevron 106">
            <a:extLst>
              <a:ext uri="{FF2B5EF4-FFF2-40B4-BE49-F238E27FC236}">
                <a16:creationId xmlns:a16="http://schemas.microsoft.com/office/drawing/2014/main" xmlns="" id="{49FA75C1-6092-4FE2-88ED-E38C14152F2B}"/>
              </a:ext>
            </a:extLst>
          </p:cNvPr>
          <p:cNvSpPr/>
          <p:nvPr/>
        </p:nvSpPr>
        <p:spPr>
          <a:xfrm>
            <a:off x="5695700" y="3382039"/>
            <a:ext cx="2952000" cy="504000"/>
          </a:xfrm>
          <a:prstGeom prst="chevr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Eingang als Papierdokument &amp; Ausdruck digitaler Dokumente</a:t>
            </a:r>
          </a:p>
        </p:txBody>
      </p:sp>
      <p:sp>
        <p:nvSpPr>
          <p:cNvPr id="108" name="Pfeil: Chevron 107">
            <a:extLst>
              <a:ext uri="{FF2B5EF4-FFF2-40B4-BE49-F238E27FC236}">
                <a16:creationId xmlns:a16="http://schemas.microsoft.com/office/drawing/2014/main" xmlns="" id="{D72F167F-9D39-4253-8D41-4362EB676E20}"/>
              </a:ext>
            </a:extLst>
          </p:cNvPr>
          <p:cNvSpPr/>
          <p:nvPr/>
        </p:nvSpPr>
        <p:spPr>
          <a:xfrm>
            <a:off x="8908901" y="3382039"/>
            <a:ext cx="2952000" cy="504000"/>
          </a:xfrm>
          <a:prstGeom prst="chevr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 Analoger oder hybrider Prüfprozess</a:t>
            </a: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xmlns="" id="{FE90E1F9-D5AD-48C0-A92B-2F8A6B56A608}"/>
              </a:ext>
            </a:extLst>
          </p:cNvPr>
          <p:cNvSpPr/>
          <p:nvPr/>
        </p:nvSpPr>
        <p:spPr>
          <a:xfrm>
            <a:off x="2271217" y="1663053"/>
            <a:ext cx="3111181" cy="4038293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dirty="0" err="1">
              <a:solidFill>
                <a:schemeClr val="tx1"/>
              </a:solidFill>
            </a:endParaRPr>
          </a:p>
        </p:txBody>
      </p:sp>
      <p:sp>
        <p:nvSpPr>
          <p:cNvPr id="110" name="Textfeld 109">
            <a:extLst>
              <a:ext uri="{FF2B5EF4-FFF2-40B4-BE49-F238E27FC236}">
                <a16:creationId xmlns:a16="http://schemas.microsoft.com/office/drawing/2014/main" xmlns="" id="{C2B7BEE3-9E05-48AD-A1CA-ADF31BC63252}"/>
              </a:ext>
            </a:extLst>
          </p:cNvPr>
          <p:cNvSpPr txBox="1"/>
          <p:nvPr/>
        </p:nvSpPr>
        <p:spPr>
          <a:xfrm>
            <a:off x="2719095" y="1984601"/>
            <a:ext cx="2217325" cy="450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de-DE" dirty="0"/>
              <a:t>Rechnungsdokument</a:t>
            </a:r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xmlns="" id="{82737D16-9F25-49A7-B2F9-8CD8862D0648}"/>
              </a:ext>
            </a:extLst>
          </p:cNvPr>
          <p:cNvSpPr/>
          <p:nvPr/>
        </p:nvSpPr>
        <p:spPr>
          <a:xfrm>
            <a:off x="3450985" y="1210201"/>
            <a:ext cx="739423" cy="73942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dirty="0" err="1">
              <a:solidFill>
                <a:schemeClr val="tx1"/>
              </a:solidFill>
            </a:endParaRPr>
          </a:p>
        </p:txBody>
      </p:sp>
      <p:grpSp>
        <p:nvGrpSpPr>
          <p:cNvPr id="33" name="Gruppieren 32">
            <a:extLst>
              <a:ext uri="{FF2B5EF4-FFF2-40B4-BE49-F238E27FC236}">
                <a16:creationId xmlns:a16="http://schemas.microsoft.com/office/drawing/2014/main" xmlns="" id="{6BCF4F4B-A167-47FA-8B97-E6248F5E53EF}"/>
              </a:ext>
            </a:extLst>
          </p:cNvPr>
          <p:cNvGrpSpPr>
            <a:grpSpLocks noChangeAspect="1"/>
          </p:cNvGrpSpPr>
          <p:nvPr/>
        </p:nvGrpSpPr>
        <p:grpSpPr>
          <a:xfrm>
            <a:off x="3672309" y="1391284"/>
            <a:ext cx="296776" cy="377257"/>
            <a:chOff x="1739899" y="4140200"/>
            <a:chExt cx="749301" cy="952500"/>
          </a:xfrm>
        </p:grpSpPr>
        <p:sp>
          <p:nvSpPr>
            <p:cNvPr id="35" name="Form">
              <a:extLst>
                <a:ext uri="{FF2B5EF4-FFF2-40B4-BE49-F238E27FC236}">
                  <a16:creationId xmlns:a16="http://schemas.microsoft.com/office/drawing/2014/main" xmlns="" id="{972D6002-E995-4610-8C9D-D6EEAE7736B1}"/>
                </a:ext>
              </a:extLst>
            </p:cNvPr>
            <p:cNvSpPr/>
            <p:nvPr/>
          </p:nvSpPr>
          <p:spPr>
            <a:xfrm>
              <a:off x="1739899" y="4140200"/>
              <a:ext cx="749301" cy="952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98" y="20736"/>
                  </a:moveTo>
                  <a:lnTo>
                    <a:pt x="20502" y="20736"/>
                  </a:lnTo>
                  <a:lnTo>
                    <a:pt x="20502" y="864"/>
                  </a:lnTo>
                  <a:lnTo>
                    <a:pt x="1098" y="864"/>
                  </a:lnTo>
                  <a:cubicBezTo>
                    <a:pt x="1098" y="864"/>
                    <a:pt x="1098" y="20736"/>
                    <a:pt x="1098" y="20736"/>
                  </a:cubicBezTo>
                  <a:close/>
                  <a:moveTo>
                    <a:pt x="21051" y="21600"/>
                  </a:moveTo>
                  <a:lnTo>
                    <a:pt x="549" y="21600"/>
                  </a:lnTo>
                  <a:cubicBezTo>
                    <a:pt x="246" y="21600"/>
                    <a:pt x="0" y="21407"/>
                    <a:pt x="0" y="21168"/>
                  </a:cubicBezTo>
                  <a:lnTo>
                    <a:pt x="0" y="432"/>
                  </a:lnTo>
                  <a:cubicBezTo>
                    <a:pt x="0" y="193"/>
                    <a:pt x="246" y="0"/>
                    <a:pt x="549" y="0"/>
                  </a:cubicBezTo>
                  <a:lnTo>
                    <a:pt x="21051" y="0"/>
                  </a:lnTo>
                  <a:cubicBezTo>
                    <a:pt x="21354" y="0"/>
                    <a:pt x="21600" y="193"/>
                    <a:pt x="21600" y="432"/>
                  </a:cubicBezTo>
                  <a:lnTo>
                    <a:pt x="21600" y="21168"/>
                  </a:lnTo>
                  <a:cubicBezTo>
                    <a:pt x="21600" y="21407"/>
                    <a:pt x="21354" y="21600"/>
                    <a:pt x="21051" y="21600"/>
                  </a:cubicBezTo>
                  <a:close/>
                </a:path>
              </a:pathLst>
            </a:custGeom>
            <a:solidFill>
              <a:srgbClr val="231F24"/>
            </a:solidFill>
            <a:ln w="12700">
              <a:miter lim="400000"/>
            </a:ln>
          </p:spPr>
          <p:txBody>
            <a:bodyPr lIns="18435" tIns="18435" rIns="18435" bIns="18435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452"/>
            </a:p>
          </p:txBody>
        </p:sp>
        <p:sp>
          <p:nvSpPr>
            <p:cNvPr id="36" name="Form">
              <a:extLst>
                <a:ext uri="{FF2B5EF4-FFF2-40B4-BE49-F238E27FC236}">
                  <a16:creationId xmlns:a16="http://schemas.microsoft.com/office/drawing/2014/main" xmlns="" id="{8C9AB80B-576D-47C0-AB02-221BB84F5224}"/>
                </a:ext>
              </a:extLst>
            </p:cNvPr>
            <p:cNvSpPr/>
            <p:nvPr/>
          </p:nvSpPr>
          <p:spPr>
            <a:xfrm>
              <a:off x="1854200" y="4254499"/>
              <a:ext cx="26035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80" y="21600"/>
                  </a:moveTo>
                  <a:cubicBezTo>
                    <a:pt x="708" y="21600"/>
                    <a:pt x="0" y="20925"/>
                    <a:pt x="0" y="20093"/>
                  </a:cubicBezTo>
                  <a:lnTo>
                    <a:pt x="0" y="1507"/>
                  </a:lnTo>
                  <a:cubicBezTo>
                    <a:pt x="0" y="675"/>
                    <a:pt x="708" y="0"/>
                    <a:pt x="1580" y="0"/>
                  </a:cubicBezTo>
                  <a:lnTo>
                    <a:pt x="20020" y="0"/>
                  </a:lnTo>
                  <a:cubicBezTo>
                    <a:pt x="20892" y="0"/>
                    <a:pt x="21600" y="675"/>
                    <a:pt x="21600" y="1507"/>
                  </a:cubicBezTo>
                  <a:cubicBezTo>
                    <a:pt x="21600" y="2339"/>
                    <a:pt x="20892" y="3014"/>
                    <a:pt x="20020" y="3014"/>
                  </a:cubicBezTo>
                  <a:lnTo>
                    <a:pt x="3161" y="3014"/>
                  </a:lnTo>
                  <a:lnTo>
                    <a:pt x="3161" y="20093"/>
                  </a:lnTo>
                  <a:cubicBezTo>
                    <a:pt x="3161" y="20925"/>
                    <a:pt x="2453" y="21600"/>
                    <a:pt x="1580" y="21600"/>
                  </a:cubicBezTo>
                  <a:close/>
                </a:path>
              </a:pathLst>
            </a:custGeom>
            <a:solidFill>
              <a:srgbClr val="231F24"/>
            </a:solidFill>
            <a:ln w="12700">
              <a:miter lim="400000"/>
            </a:ln>
          </p:spPr>
          <p:txBody>
            <a:bodyPr lIns="18435" tIns="18435" rIns="18435" bIns="18435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452"/>
            </a:p>
          </p:txBody>
        </p:sp>
        <p:sp>
          <p:nvSpPr>
            <p:cNvPr id="37" name="Form">
              <a:extLst>
                <a:ext uri="{FF2B5EF4-FFF2-40B4-BE49-F238E27FC236}">
                  <a16:creationId xmlns:a16="http://schemas.microsoft.com/office/drawing/2014/main" xmlns="" id="{DD475D0C-6032-4D84-B937-1661CF7E4EE3}"/>
                </a:ext>
              </a:extLst>
            </p:cNvPr>
            <p:cNvSpPr/>
            <p:nvPr/>
          </p:nvSpPr>
          <p:spPr>
            <a:xfrm>
              <a:off x="2184399" y="4254500"/>
              <a:ext cx="1905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440" y="21600"/>
                  </a:moveTo>
                  <a:lnTo>
                    <a:pt x="2160" y="21600"/>
                  </a:lnTo>
                  <a:cubicBezTo>
                    <a:pt x="967" y="21600"/>
                    <a:pt x="0" y="16766"/>
                    <a:pt x="0" y="10800"/>
                  </a:cubicBezTo>
                  <a:cubicBezTo>
                    <a:pt x="0" y="4834"/>
                    <a:pt x="967" y="0"/>
                    <a:pt x="2160" y="0"/>
                  </a:cubicBezTo>
                  <a:lnTo>
                    <a:pt x="19440" y="0"/>
                  </a:lnTo>
                  <a:cubicBezTo>
                    <a:pt x="20633" y="0"/>
                    <a:pt x="21600" y="4834"/>
                    <a:pt x="21600" y="10800"/>
                  </a:cubicBezTo>
                  <a:cubicBezTo>
                    <a:pt x="21600" y="16766"/>
                    <a:pt x="20633" y="21600"/>
                    <a:pt x="19440" y="21600"/>
                  </a:cubicBezTo>
                  <a:close/>
                </a:path>
              </a:pathLst>
            </a:custGeom>
            <a:solidFill>
              <a:srgbClr val="231F24"/>
            </a:solidFill>
            <a:ln w="12700">
              <a:miter lim="400000"/>
            </a:ln>
          </p:spPr>
          <p:txBody>
            <a:bodyPr lIns="18435" tIns="18435" rIns="18435" bIns="18435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452"/>
            </a:p>
          </p:txBody>
        </p:sp>
        <p:sp>
          <p:nvSpPr>
            <p:cNvPr id="38" name="Form">
              <a:extLst>
                <a:ext uri="{FF2B5EF4-FFF2-40B4-BE49-F238E27FC236}">
                  <a16:creationId xmlns:a16="http://schemas.microsoft.com/office/drawing/2014/main" xmlns="" id="{15C4D72C-20E6-4843-AFD1-16515680810E}"/>
                </a:ext>
              </a:extLst>
            </p:cNvPr>
            <p:cNvSpPr/>
            <p:nvPr/>
          </p:nvSpPr>
          <p:spPr>
            <a:xfrm>
              <a:off x="2184399" y="4368800"/>
              <a:ext cx="1905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440" y="21600"/>
                  </a:moveTo>
                  <a:lnTo>
                    <a:pt x="2160" y="21600"/>
                  </a:lnTo>
                  <a:cubicBezTo>
                    <a:pt x="967" y="21600"/>
                    <a:pt x="0" y="16766"/>
                    <a:pt x="0" y="10800"/>
                  </a:cubicBezTo>
                  <a:cubicBezTo>
                    <a:pt x="0" y="4834"/>
                    <a:pt x="967" y="0"/>
                    <a:pt x="2160" y="0"/>
                  </a:cubicBezTo>
                  <a:lnTo>
                    <a:pt x="19440" y="0"/>
                  </a:lnTo>
                  <a:cubicBezTo>
                    <a:pt x="20633" y="0"/>
                    <a:pt x="21600" y="4834"/>
                    <a:pt x="21600" y="10800"/>
                  </a:cubicBezTo>
                  <a:cubicBezTo>
                    <a:pt x="21600" y="16766"/>
                    <a:pt x="20633" y="21600"/>
                    <a:pt x="19440" y="21600"/>
                  </a:cubicBezTo>
                  <a:close/>
                </a:path>
              </a:pathLst>
            </a:custGeom>
            <a:solidFill>
              <a:srgbClr val="231F24"/>
            </a:solidFill>
            <a:ln w="12700">
              <a:miter lim="400000"/>
            </a:ln>
          </p:spPr>
          <p:txBody>
            <a:bodyPr lIns="18435" tIns="18435" rIns="18435" bIns="18435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452"/>
            </a:p>
          </p:txBody>
        </p:sp>
        <p:sp>
          <p:nvSpPr>
            <p:cNvPr id="39" name="Form">
              <a:extLst>
                <a:ext uri="{FF2B5EF4-FFF2-40B4-BE49-F238E27FC236}">
                  <a16:creationId xmlns:a16="http://schemas.microsoft.com/office/drawing/2014/main" xmlns="" id="{6C9D51D7-9EE8-4A88-9FE8-C70FE1CE4844}"/>
                </a:ext>
              </a:extLst>
            </p:cNvPr>
            <p:cNvSpPr/>
            <p:nvPr/>
          </p:nvSpPr>
          <p:spPr>
            <a:xfrm>
              <a:off x="2184399" y="4483100"/>
              <a:ext cx="1905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440" y="21600"/>
                  </a:moveTo>
                  <a:lnTo>
                    <a:pt x="2160" y="21600"/>
                  </a:lnTo>
                  <a:cubicBezTo>
                    <a:pt x="967" y="21600"/>
                    <a:pt x="0" y="16766"/>
                    <a:pt x="0" y="10800"/>
                  </a:cubicBezTo>
                  <a:cubicBezTo>
                    <a:pt x="0" y="4834"/>
                    <a:pt x="967" y="0"/>
                    <a:pt x="2160" y="0"/>
                  </a:cubicBezTo>
                  <a:lnTo>
                    <a:pt x="19440" y="0"/>
                  </a:lnTo>
                  <a:cubicBezTo>
                    <a:pt x="20633" y="0"/>
                    <a:pt x="21600" y="4834"/>
                    <a:pt x="21600" y="10800"/>
                  </a:cubicBezTo>
                  <a:cubicBezTo>
                    <a:pt x="21600" y="16766"/>
                    <a:pt x="20633" y="21600"/>
                    <a:pt x="19440" y="21600"/>
                  </a:cubicBezTo>
                  <a:close/>
                </a:path>
              </a:pathLst>
            </a:custGeom>
            <a:solidFill>
              <a:srgbClr val="231F24"/>
            </a:solidFill>
            <a:ln w="12700">
              <a:miter lim="400000"/>
            </a:ln>
          </p:spPr>
          <p:txBody>
            <a:bodyPr lIns="18435" tIns="18435" rIns="18435" bIns="18435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452"/>
            </a:p>
          </p:txBody>
        </p:sp>
        <p:sp>
          <p:nvSpPr>
            <p:cNvPr id="40" name="Form">
              <a:extLst>
                <a:ext uri="{FF2B5EF4-FFF2-40B4-BE49-F238E27FC236}">
                  <a16:creationId xmlns:a16="http://schemas.microsoft.com/office/drawing/2014/main" xmlns="" id="{5B4D02DA-B9D5-4E4D-B6D8-6E511DC10398}"/>
                </a:ext>
              </a:extLst>
            </p:cNvPr>
            <p:cNvSpPr/>
            <p:nvPr/>
          </p:nvSpPr>
          <p:spPr>
            <a:xfrm>
              <a:off x="1841500" y="4597400"/>
              <a:ext cx="5334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829" y="21600"/>
                  </a:moveTo>
                  <a:lnTo>
                    <a:pt x="771" y="21600"/>
                  </a:lnTo>
                  <a:cubicBezTo>
                    <a:pt x="346" y="21600"/>
                    <a:pt x="0" y="16766"/>
                    <a:pt x="0" y="10800"/>
                  </a:cubicBezTo>
                  <a:cubicBezTo>
                    <a:pt x="0" y="4834"/>
                    <a:pt x="346" y="0"/>
                    <a:pt x="771" y="0"/>
                  </a:cubicBezTo>
                  <a:lnTo>
                    <a:pt x="20829" y="0"/>
                  </a:lnTo>
                  <a:cubicBezTo>
                    <a:pt x="21254" y="0"/>
                    <a:pt x="21600" y="4834"/>
                    <a:pt x="21600" y="10800"/>
                  </a:cubicBezTo>
                  <a:cubicBezTo>
                    <a:pt x="21600" y="16766"/>
                    <a:pt x="21254" y="21600"/>
                    <a:pt x="20829" y="21600"/>
                  </a:cubicBezTo>
                  <a:close/>
                </a:path>
              </a:pathLst>
            </a:custGeom>
            <a:solidFill>
              <a:srgbClr val="231F24"/>
            </a:solidFill>
            <a:ln w="12700">
              <a:miter lim="400000"/>
            </a:ln>
          </p:spPr>
          <p:txBody>
            <a:bodyPr lIns="18435" tIns="18435" rIns="18435" bIns="18435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452"/>
            </a:p>
          </p:txBody>
        </p:sp>
        <p:sp>
          <p:nvSpPr>
            <p:cNvPr id="41" name="Form">
              <a:extLst>
                <a:ext uri="{FF2B5EF4-FFF2-40B4-BE49-F238E27FC236}">
                  <a16:creationId xmlns:a16="http://schemas.microsoft.com/office/drawing/2014/main" xmlns="" id="{6DF7827C-3373-4EA5-960D-4C0072349298}"/>
                </a:ext>
              </a:extLst>
            </p:cNvPr>
            <p:cNvSpPr/>
            <p:nvPr/>
          </p:nvSpPr>
          <p:spPr>
            <a:xfrm>
              <a:off x="1841500" y="4711700"/>
              <a:ext cx="5334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829" y="21600"/>
                  </a:moveTo>
                  <a:lnTo>
                    <a:pt x="771" y="21600"/>
                  </a:lnTo>
                  <a:cubicBezTo>
                    <a:pt x="346" y="21600"/>
                    <a:pt x="0" y="16766"/>
                    <a:pt x="0" y="10800"/>
                  </a:cubicBezTo>
                  <a:cubicBezTo>
                    <a:pt x="0" y="4834"/>
                    <a:pt x="346" y="0"/>
                    <a:pt x="771" y="0"/>
                  </a:cubicBezTo>
                  <a:lnTo>
                    <a:pt x="20829" y="0"/>
                  </a:lnTo>
                  <a:cubicBezTo>
                    <a:pt x="21254" y="0"/>
                    <a:pt x="21600" y="4834"/>
                    <a:pt x="21600" y="10800"/>
                  </a:cubicBezTo>
                  <a:cubicBezTo>
                    <a:pt x="21600" y="16766"/>
                    <a:pt x="21254" y="21600"/>
                    <a:pt x="20829" y="21600"/>
                  </a:cubicBezTo>
                  <a:close/>
                </a:path>
              </a:pathLst>
            </a:custGeom>
            <a:solidFill>
              <a:srgbClr val="231F24"/>
            </a:solidFill>
            <a:ln w="12700">
              <a:miter lim="400000"/>
            </a:ln>
          </p:spPr>
          <p:txBody>
            <a:bodyPr lIns="18435" tIns="18435" rIns="18435" bIns="18435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452"/>
            </a:p>
          </p:txBody>
        </p:sp>
        <p:sp>
          <p:nvSpPr>
            <p:cNvPr id="42" name="Form">
              <a:extLst>
                <a:ext uri="{FF2B5EF4-FFF2-40B4-BE49-F238E27FC236}">
                  <a16:creationId xmlns:a16="http://schemas.microsoft.com/office/drawing/2014/main" xmlns="" id="{0608D6D9-423C-4303-BBB6-2BE1D2E7FCC4}"/>
                </a:ext>
              </a:extLst>
            </p:cNvPr>
            <p:cNvSpPr/>
            <p:nvPr/>
          </p:nvSpPr>
          <p:spPr>
            <a:xfrm>
              <a:off x="1841500" y="4826000"/>
              <a:ext cx="5334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829" y="21600"/>
                  </a:moveTo>
                  <a:lnTo>
                    <a:pt x="771" y="21600"/>
                  </a:lnTo>
                  <a:cubicBezTo>
                    <a:pt x="346" y="21600"/>
                    <a:pt x="0" y="16766"/>
                    <a:pt x="0" y="10800"/>
                  </a:cubicBezTo>
                  <a:cubicBezTo>
                    <a:pt x="0" y="4834"/>
                    <a:pt x="346" y="0"/>
                    <a:pt x="771" y="0"/>
                  </a:cubicBezTo>
                  <a:lnTo>
                    <a:pt x="20829" y="0"/>
                  </a:lnTo>
                  <a:cubicBezTo>
                    <a:pt x="21254" y="0"/>
                    <a:pt x="21600" y="4834"/>
                    <a:pt x="21600" y="10800"/>
                  </a:cubicBezTo>
                  <a:cubicBezTo>
                    <a:pt x="21600" y="16766"/>
                    <a:pt x="21254" y="21600"/>
                    <a:pt x="20829" y="21600"/>
                  </a:cubicBezTo>
                  <a:close/>
                </a:path>
              </a:pathLst>
            </a:custGeom>
            <a:solidFill>
              <a:srgbClr val="231F24"/>
            </a:solidFill>
            <a:ln w="12700">
              <a:miter lim="400000"/>
            </a:ln>
          </p:spPr>
          <p:txBody>
            <a:bodyPr lIns="18435" tIns="18435" rIns="18435" bIns="18435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452"/>
            </a:p>
          </p:txBody>
        </p:sp>
        <p:sp>
          <p:nvSpPr>
            <p:cNvPr id="43" name="Form">
              <a:extLst>
                <a:ext uri="{FF2B5EF4-FFF2-40B4-BE49-F238E27FC236}">
                  <a16:creationId xmlns:a16="http://schemas.microsoft.com/office/drawing/2014/main" xmlns="" id="{374EBA4A-9933-404C-A63D-9510EDF40CA1}"/>
                </a:ext>
              </a:extLst>
            </p:cNvPr>
            <p:cNvSpPr/>
            <p:nvPr/>
          </p:nvSpPr>
          <p:spPr>
            <a:xfrm>
              <a:off x="1841500" y="4940300"/>
              <a:ext cx="5334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829" y="21600"/>
                  </a:moveTo>
                  <a:lnTo>
                    <a:pt x="771" y="21600"/>
                  </a:lnTo>
                  <a:cubicBezTo>
                    <a:pt x="346" y="21600"/>
                    <a:pt x="0" y="16766"/>
                    <a:pt x="0" y="10800"/>
                  </a:cubicBezTo>
                  <a:cubicBezTo>
                    <a:pt x="0" y="4834"/>
                    <a:pt x="346" y="0"/>
                    <a:pt x="771" y="0"/>
                  </a:cubicBezTo>
                  <a:lnTo>
                    <a:pt x="20829" y="0"/>
                  </a:lnTo>
                  <a:cubicBezTo>
                    <a:pt x="21254" y="0"/>
                    <a:pt x="21600" y="4834"/>
                    <a:pt x="21600" y="10800"/>
                  </a:cubicBezTo>
                  <a:cubicBezTo>
                    <a:pt x="21600" y="16766"/>
                    <a:pt x="21254" y="21600"/>
                    <a:pt x="20829" y="21600"/>
                  </a:cubicBezTo>
                  <a:close/>
                </a:path>
              </a:pathLst>
            </a:custGeom>
            <a:solidFill>
              <a:srgbClr val="231F24"/>
            </a:solidFill>
            <a:ln w="12700">
              <a:miter lim="400000"/>
            </a:ln>
          </p:spPr>
          <p:txBody>
            <a:bodyPr lIns="18435" tIns="18435" rIns="18435" bIns="18435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452"/>
            </a:p>
          </p:txBody>
        </p:sp>
      </p:grpSp>
      <p:sp>
        <p:nvSpPr>
          <p:cNvPr id="118" name="Rechteck 117">
            <a:extLst>
              <a:ext uri="{FF2B5EF4-FFF2-40B4-BE49-F238E27FC236}">
                <a16:creationId xmlns:a16="http://schemas.microsoft.com/office/drawing/2014/main" xmlns="" id="{F9B02F17-66B8-41B5-9CF4-B510FBC56FD3}"/>
              </a:ext>
            </a:extLst>
          </p:cNvPr>
          <p:cNvSpPr/>
          <p:nvPr/>
        </p:nvSpPr>
        <p:spPr>
          <a:xfrm>
            <a:off x="5586153" y="1649317"/>
            <a:ext cx="3111181" cy="4052030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dirty="0" err="1">
              <a:solidFill>
                <a:schemeClr val="tx1"/>
              </a:solidFill>
            </a:endParaRPr>
          </a:p>
        </p:txBody>
      </p:sp>
      <p:sp>
        <p:nvSpPr>
          <p:cNvPr id="120" name="Ellipse 119">
            <a:extLst>
              <a:ext uri="{FF2B5EF4-FFF2-40B4-BE49-F238E27FC236}">
                <a16:creationId xmlns:a16="http://schemas.microsoft.com/office/drawing/2014/main" xmlns="" id="{6FAE7AC8-0BBD-4762-AD79-0C4D851C245F}"/>
              </a:ext>
            </a:extLst>
          </p:cNvPr>
          <p:cNvSpPr/>
          <p:nvPr/>
        </p:nvSpPr>
        <p:spPr>
          <a:xfrm>
            <a:off x="6742017" y="1235500"/>
            <a:ext cx="739423" cy="73942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dirty="0" err="1">
              <a:solidFill>
                <a:schemeClr val="tx1"/>
              </a:solidFill>
            </a:endParaRPr>
          </a:p>
        </p:txBody>
      </p:sp>
      <p:grpSp>
        <p:nvGrpSpPr>
          <p:cNvPr id="24" name="Gruppieren 23">
            <a:extLst>
              <a:ext uri="{FF2B5EF4-FFF2-40B4-BE49-F238E27FC236}">
                <a16:creationId xmlns:a16="http://schemas.microsoft.com/office/drawing/2014/main" xmlns="" id="{2CF4296F-C8E3-4EE5-B2F6-54FA24CF137D}"/>
              </a:ext>
            </a:extLst>
          </p:cNvPr>
          <p:cNvGrpSpPr>
            <a:grpSpLocks noChangeAspect="1"/>
          </p:cNvGrpSpPr>
          <p:nvPr/>
        </p:nvGrpSpPr>
        <p:grpSpPr>
          <a:xfrm>
            <a:off x="6964882" y="1416946"/>
            <a:ext cx="293693" cy="376531"/>
            <a:chOff x="6667500" y="9067799"/>
            <a:chExt cx="742950" cy="952501"/>
          </a:xfrm>
        </p:grpSpPr>
        <p:sp>
          <p:nvSpPr>
            <p:cNvPr id="26" name="Form">
              <a:extLst>
                <a:ext uri="{FF2B5EF4-FFF2-40B4-BE49-F238E27FC236}">
                  <a16:creationId xmlns:a16="http://schemas.microsoft.com/office/drawing/2014/main" xmlns="" id="{C189FC3E-B8CE-4A2A-BD56-2CE126A96EBE}"/>
                </a:ext>
              </a:extLst>
            </p:cNvPr>
            <p:cNvSpPr/>
            <p:nvPr/>
          </p:nvSpPr>
          <p:spPr>
            <a:xfrm>
              <a:off x="6667500" y="9182100"/>
              <a:ext cx="635000" cy="838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96" y="20618"/>
                  </a:moveTo>
                  <a:lnTo>
                    <a:pt x="20304" y="20618"/>
                  </a:lnTo>
                  <a:lnTo>
                    <a:pt x="20304" y="6258"/>
                  </a:lnTo>
                  <a:lnTo>
                    <a:pt x="13340" y="982"/>
                  </a:lnTo>
                  <a:lnTo>
                    <a:pt x="1296" y="982"/>
                  </a:lnTo>
                  <a:cubicBezTo>
                    <a:pt x="1296" y="982"/>
                    <a:pt x="1296" y="20618"/>
                    <a:pt x="1296" y="20618"/>
                  </a:cubicBezTo>
                  <a:close/>
                  <a:moveTo>
                    <a:pt x="20952" y="21600"/>
                  </a:moveTo>
                  <a:lnTo>
                    <a:pt x="648" y="21600"/>
                  </a:lnTo>
                  <a:cubicBezTo>
                    <a:pt x="290" y="21600"/>
                    <a:pt x="0" y="21380"/>
                    <a:pt x="0" y="21109"/>
                  </a:cubicBezTo>
                  <a:lnTo>
                    <a:pt x="0" y="491"/>
                  </a:lnTo>
                  <a:cubicBezTo>
                    <a:pt x="0" y="220"/>
                    <a:pt x="290" y="0"/>
                    <a:pt x="648" y="0"/>
                  </a:cubicBezTo>
                  <a:lnTo>
                    <a:pt x="13608" y="0"/>
                  </a:lnTo>
                  <a:cubicBezTo>
                    <a:pt x="13780" y="0"/>
                    <a:pt x="13945" y="52"/>
                    <a:pt x="14066" y="144"/>
                  </a:cubicBezTo>
                  <a:lnTo>
                    <a:pt x="21410" y="5707"/>
                  </a:lnTo>
                  <a:cubicBezTo>
                    <a:pt x="21532" y="5800"/>
                    <a:pt x="21600" y="5924"/>
                    <a:pt x="21600" y="6055"/>
                  </a:cubicBezTo>
                  <a:lnTo>
                    <a:pt x="21600" y="21109"/>
                  </a:lnTo>
                  <a:cubicBezTo>
                    <a:pt x="21600" y="21380"/>
                    <a:pt x="21310" y="21600"/>
                    <a:pt x="20952" y="21600"/>
                  </a:cubicBezTo>
                  <a:close/>
                </a:path>
              </a:pathLst>
            </a:custGeom>
            <a:solidFill>
              <a:srgbClr val="231F24"/>
            </a:solidFill>
            <a:ln w="12700">
              <a:miter lim="400000"/>
            </a:ln>
          </p:spPr>
          <p:txBody>
            <a:bodyPr lIns="18435" tIns="18435" rIns="18435" bIns="18435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452"/>
            </a:p>
          </p:txBody>
        </p:sp>
        <p:sp>
          <p:nvSpPr>
            <p:cNvPr id="27" name="Form">
              <a:extLst>
                <a:ext uri="{FF2B5EF4-FFF2-40B4-BE49-F238E27FC236}">
                  <a16:creationId xmlns:a16="http://schemas.microsoft.com/office/drawing/2014/main" xmlns="" id="{50156700-65E8-4395-B50F-B1ABFFC1CA2A}"/>
                </a:ext>
              </a:extLst>
            </p:cNvPr>
            <p:cNvSpPr/>
            <p:nvPr/>
          </p:nvSpPr>
          <p:spPr>
            <a:xfrm>
              <a:off x="6769100" y="9525000"/>
              <a:ext cx="4191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21600"/>
                  </a:moveTo>
                  <a:lnTo>
                    <a:pt x="982" y="21600"/>
                  </a:lnTo>
                  <a:cubicBezTo>
                    <a:pt x="440" y="21600"/>
                    <a:pt x="0" y="16763"/>
                    <a:pt x="0" y="10800"/>
                  </a:cubicBezTo>
                  <a:cubicBezTo>
                    <a:pt x="0" y="4838"/>
                    <a:pt x="440" y="0"/>
                    <a:pt x="982" y="0"/>
                  </a:cubicBezTo>
                  <a:lnTo>
                    <a:pt x="20618" y="0"/>
                  </a:lnTo>
                  <a:cubicBezTo>
                    <a:pt x="21160" y="0"/>
                    <a:pt x="21600" y="4838"/>
                    <a:pt x="21600" y="10800"/>
                  </a:cubicBezTo>
                  <a:cubicBezTo>
                    <a:pt x="21600" y="16763"/>
                    <a:pt x="21160" y="21600"/>
                    <a:pt x="20618" y="21600"/>
                  </a:cubicBezTo>
                  <a:close/>
                </a:path>
              </a:pathLst>
            </a:custGeom>
            <a:solidFill>
              <a:srgbClr val="231F24"/>
            </a:solidFill>
            <a:ln w="12700">
              <a:miter lim="400000"/>
            </a:ln>
          </p:spPr>
          <p:txBody>
            <a:bodyPr lIns="18435" tIns="18435" rIns="18435" bIns="18435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452"/>
            </a:p>
          </p:txBody>
        </p:sp>
        <p:sp>
          <p:nvSpPr>
            <p:cNvPr id="28" name="Form">
              <a:extLst>
                <a:ext uri="{FF2B5EF4-FFF2-40B4-BE49-F238E27FC236}">
                  <a16:creationId xmlns:a16="http://schemas.microsoft.com/office/drawing/2014/main" xmlns="" id="{6FC5FCB5-B9DE-4F7A-8A81-E8CFBB814B5E}"/>
                </a:ext>
              </a:extLst>
            </p:cNvPr>
            <p:cNvSpPr/>
            <p:nvPr/>
          </p:nvSpPr>
          <p:spPr>
            <a:xfrm>
              <a:off x="6769100" y="9296400"/>
              <a:ext cx="2413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895" y="21600"/>
                  </a:moveTo>
                  <a:lnTo>
                    <a:pt x="1705" y="21600"/>
                  </a:lnTo>
                  <a:cubicBezTo>
                    <a:pt x="764" y="21600"/>
                    <a:pt x="0" y="16763"/>
                    <a:pt x="0" y="10800"/>
                  </a:cubicBezTo>
                  <a:cubicBezTo>
                    <a:pt x="0" y="4838"/>
                    <a:pt x="764" y="0"/>
                    <a:pt x="1705" y="0"/>
                  </a:cubicBezTo>
                  <a:lnTo>
                    <a:pt x="19895" y="0"/>
                  </a:lnTo>
                  <a:cubicBezTo>
                    <a:pt x="20836" y="0"/>
                    <a:pt x="21600" y="4838"/>
                    <a:pt x="21600" y="10800"/>
                  </a:cubicBezTo>
                  <a:cubicBezTo>
                    <a:pt x="21600" y="16763"/>
                    <a:pt x="20836" y="21600"/>
                    <a:pt x="19895" y="21600"/>
                  </a:cubicBezTo>
                  <a:close/>
                </a:path>
              </a:pathLst>
            </a:custGeom>
            <a:solidFill>
              <a:srgbClr val="231F24"/>
            </a:solidFill>
            <a:ln w="12700">
              <a:miter lim="400000"/>
            </a:ln>
          </p:spPr>
          <p:txBody>
            <a:bodyPr lIns="18435" tIns="18435" rIns="18435" bIns="18435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452"/>
            </a:p>
          </p:txBody>
        </p:sp>
        <p:sp>
          <p:nvSpPr>
            <p:cNvPr id="29" name="Form">
              <a:extLst>
                <a:ext uri="{FF2B5EF4-FFF2-40B4-BE49-F238E27FC236}">
                  <a16:creationId xmlns:a16="http://schemas.microsoft.com/office/drawing/2014/main" xmlns="" id="{A4940AB5-A27B-4A7D-8060-D3A16EDD24A5}"/>
                </a:ext>
              </a:extLst>
            </p:cNvPr>
            <p:cNvSpPr/>
            <p:nvPr/>
          </p:nvSpPr>
          <p:spPr>
            <a:xfrm>
              <a:off x="6769100" y="9639300"/>
              <a:ext cx="4191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21600"/>
                  </a:moveTo>
                  <a:lnTo>
                    <a:pt x="982" y="21600"/>
                  </a:lnTo>
                  <a:cubicBezTo>
                    <a:pt x="440" y="21600"/>
                    <a:pt x="0" y="16763"/>
                    <a:pt x="0" y="10800"/>
                  </a:cubicBezTo>
                  <a:cubicBezTo>
                    <a:pt x="0" y="4838"/>
                    <a:pt x="440" y="0"/>
                    <a:pt x="982" y="0"/>
                  </a:cubicBezTo>
                  <a:lnTo>
                    <a:pt x="20618" y="0"/>
                  </a:lnTo>
                  <a:cubicBezTo>
                    <a:pt x="21160" y="0"/>
                    <a:pt x="21600" y="4838"/>
                    <a:pt x="21600" y="10800"/>
                  </a:cubicBezTo>
                  <a:cubicBezTo>
                    <a:pt x="21600" y="16763"/>
                    <a:pt x="21160" y="21600"/>
                    <a:pt x="20618" y="21600"/>
                  </a:cubicBezTo>
                  <a:close/>
                </a:path>
              </a:pathLst>
            </a:custGeom>
            <a:solidFill>
              <a:srgbClr val="231F24"/>
            </a:solidFill>
            <a:ln w="12700">
              <a:miter lim="400000"/>
            </a:ln>
          </p:spPr>
          <p:txBody>
            <a:bodyPr lIns="18435" tIns="18435" rIns="18435" bIns="18435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452"/>
            </a:p>
          </p:txBody>
        </p:sp>
        <p:sp>
          <p:nvSpPr>
            <p:cNvPr id="30" name="Form">
              <a:extLst>
                <a:ext uri="{FF2B5EF4-FFF2-40B4-BE49-F238E27FC236}">
                  <a16:creationId xmlns:a16="http://schemas.microsoft.com/office/drawing/2014/main" xmlns="" id="{28F210F3-2003-4F92-A962-93B73F4BB0A8}"/>
                </a:ext>
              </a:extLst>
            </p:cNvPr>
            <p:cNvSpPr/>
            <p:nvPr/>
          </p:nvSpPr>
          <p:spPr>
            <a:xfrm>
              <a:off x="6769100" y="9753600"/>
              <a:ext cx="4191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21600"/>
                  </a:moveTo>
                  <a:lnTo>
                    <a:pt x="982" y="21600"/>
                  </a:lnTo>
                  <a:cubicBezTo>
                    <a:pt x="440" y="21600"/>
                    <a:pt x="0" y="16763"/>
                    <a:pt x="0" y="10800"/>
                  </a:cubicBezTo>
                  <a:cubicBezTo>
                    <a:pt x="0" y="4838"/>
                    <a:pt x="440" y="0"/>
                    <a:pt x="982" y="0"/>
                  </a:cubicBezTo>
                  <a:lnTo>
                    <a:pt x="20618" y="0"/>
                  </a:lnTo>
                  <a:cubicBezTo>
                    <a:pt x="21160" y="0"/>
                    <a:pt x="21600" y="4838"/>
                    <a:pt x="21600" y="10800"/>
                  </a:cubicBezTo>
                  <a:cubicBezTo>
                    <a:pt x="21600" y="16763"/>
                    <a:pt x="21160" y="21600"/>
                    <a:pt x="20618" y="21600"/>
                  </a:cubicBezTo>
                  <a:close/>
                </a:path>
              </a:pathLst>
            </a:custGeom>
            <a:solidFill>
              <a:srgbClr val="231F24"/>
            </a:solidFill>
            <a:ln w="12700">
              <a:miter lim="400000"/>
            </a:ln>
          </p:spPr>
          <p:txBody>
            <a:bodyPr lIns="18435" tIns="18435" rIns="18435" bIns="18435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452"/>
            </a:p>
          </p:txBody>
        </p:sp>
        <p:sp>
          <p:nvSpPr>
            <p:cNvPr id="31" name="Form">
              <a:extLst>
                <a:ext uri="{FF2B5EF4-FFF2-40B4-BE49-F238E27FC236}">
                  <a16:creationId xmlns:a16="http://schemas.microsoft.com/office/drawing/2014/main" xmlns="" id="{9A8FD97E-5D56-4FD3-B675-5A25A92A4B37}"/>
                </a:ext>
              </a:extLst>
            </p:cNvPr>
            <p:cNvSpPr/>
            <p:nvPr/>
          </p:nvSpPr>
          <p:spPr>
            <a:xfrm>
              <a:off x="6769100" y="9867900"/>
              <a:ext cx="4191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21600"/>
                  </a:moveTo>
                  <a:lnTo>
                    <a:pt x="982" y="21600"/>
                  </a:lnTo>
                  <a:cubicBezTo>
                    <a:pt x="440" y="21600"/>
                    <a:pt x="0" y="16763"/>
                    <a:pt x="0" y="10800"/>
                  </a:cubicBezTo>
                  <a:cubicBezTo>
                    <a:pt x="0" y="4838"/>
                    <a:pt x="440" y="0"/>
                    <a:pt x="982" y="0"/>
                  </a:cubicBezTo>
                  <a:lnTo>
                    <a:pt x="20618" y="0"/>
                  </a:lnTo>
                  <a:cubicBezTo>
                    <a:pt x="21160" y="0"/>
                    <a:pt x="21600" y="4838"/>
                    <a:pt x="21600" y="10800"/>
                  </a:cubicBezTo>
                  <a:cubicBezTo>
                    <a:pt x="21600" y="16763"/>
                    <a:pt x="21160" y="21600"/>
                    <a:pt x="20618" y="21600"/>
                  </a:cubicBezTo>
                  <a:close/>
                </a:path>
              </a:pathLst>
            </a:custGeom>
            <a:solidFill>
              <a:srgbClr val="231F24"/>
            </a:solidFill>
            <a:ln w="12700">
              <a:miter lim="400000"/>
            </a:ln>
          </p:spPr>
          <p:txBody>
            <a:bodyPr lIns="18435" tIns="18435" rIns="18435" bIns="18435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452"/>
            </a:p>
          </p:txBody>
        </p:sp>
        <p:sp>
          <p:nvSpPr>
            <p:cNvPr id="32" name="Form">
              <a:extLst>
                <a:ext uri="{FF2B5EF4-FFF2-40B4-BE49-F238E27FC236}">
                  <a16:creationId xmlns:a16="http://schemas.microsoft.com/office/drawing/2014/main" xmlns="" id="{792A49E3-21FA-4426-A4A9-AC29716226B2}"/>
                </a:ext>
              </a:extLst>
            </p:cNvPr>
            <p:cNvSpPr/>
            <p:nvPr/>
          </p:nvSpPr>
          <p:spPr>
            <a:xfrm>
              <a:off x="6769100" y="9067799"/>
              <a:ext cx="641350" cy="844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958" y="21600"/>
                  </a:moveTo>
                  <a:cubicBezTo>
                    <a:pt x="20604" y="21600"/>
                    <a:pt x="20317" y="21382"/>
                    <a:pt x="20317" y="21113"/>
                  </a:cubicBezTo>
                  <a:lnTo>
                    <a:pt x="20317" y="7835"/>
                  </a:lnTo>
                  <a:lnTo>
                    <a:pt x="11283" y="974"/>
                  </a:lnTo>
                  <a:lnTo>
                    <a:pt x="642" y="974"/>
                  </a:lnTo>
                  <a:cubicBezTo>
                    <a:pt x="287" y="974"/>
                    <a:pt x="0" y="756"/>
                    <a:pt x="0" y="487"/>
                  </a:cubicBezTo>
                  <a:cubicBezTo>
                    <a:pt x="0" y="218"/>
                    <a:pt x="287" y="0"/>
                    <a:pt x="642" y="0"/>
                  </a:cubicBezTo>
                  <a:lnTo>
                    <a:pt x="11549" y="0"/>
                  </a:lnTo>
                  <a:cubicBezTo>
                    <a:pt x="11719" y="0"/>
                    <a:pt x="11882" y="51"/>
                    <a:pt x="12002" y="143"/>
                  </a:cubicBezTo>
                  <a:lnTo>
                    <a:pt x="21412" y="7289"/>
                  </a:lnTo>
                  <a:cubicBezTo>
                    <a:pt x="21532" y="7380"/>
                    <a:pt x="21600" y="7504"/>
                    <a:pt x="21600" y="7633"/>
                  </a:cubicBezTo>
                  <a:lnTo>
                    <a:pt x="21600" y="21113"/>
                  </a:lnTo>
                  <a:cubicBezTo>
                    <a:pt x="21600" y="21382"/>
                    <a:pt x="21313" y="21600"/>
                    <a:pt x="20958" y="21600"/>
                  </a:cubicBezTo>
                  <a:close/>
                </a:path>
              </a:pathLst>
            </a:custGeom>
            <a:solidFill>
              <a:srgbClr val="231F24"/>
            </a:solidFill>
            <a:ln w="12700">
              <a:miter lim="400000"/>
            </a:ln>
          </p:spPr>
          <p:txBody>
            <a:bodyPr lIns="18435" tIns="18435" rIns="18435" bIns="18435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452"/>
            </a:p>
          </p:txBody>
        </p:sp>
      </p:grpSp>
      <p:sp>
        <p:nvSpPr>
          <p:cNvPr id="132" name="Textfeld 131">
            <a:extLst>
              <a:ext uri="{FF2B5EF4-FFF2-40B4-BE49-F238E27FC236}">
                <a16:creationId xmlns:a16="http://schemas.microsoft.com/office/drawing/2014/main" xmlns="" id="{FF538B7C-0B9A-49FC-9249-9EF9772A48FD}"/>
              </a:ext>
            </a:extLst>
          </p:cNvPr>
          <p:cNvSpPr txBox="1"/>
          <p:nvPr/>
        </p:nvSpPr>
        <p:spPr>
          <a:xfrm>
            <a:off x="5739621" y="1979096"/>
            <a:ext cx="2829864" cy="450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dirty="0"/>
              <a:t>Rechnungsbegründende Unterlagen</a:t>
            </a:r>
          </a:p>
        </p:txBody>
      </p:sp>
      <p:sp>
        <p:nvSpPr>
          <p:cNvPr id="133" name="Rechteck 132">
            <a:extLst>
              <a:ext uri="{FF2B5EF4-FFF2-40B4-BE49-F238E27FC236}">
                <a16:creationId xmlns:a16="http://schemas.microsoft.com/office/drawing/2014/main" xmlns="" id="{C5BBC497-2D56-42E1-8E53-C8795580976F}"/>
              </a:ext>
            </a:extLst>
          </p:cNvPr>
          <p:cNvSpPr/>
          <p:nvPr/>
        </p:nvSpPr>
        <p:spPr>
          <a:xfrm>
            <a:off x="8849734" y="1659714"/>
            <a:ext cx="3111181" cy="4086901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dirty="0" err="1">
              <a:solidFill>
                <a:schemeClr val="tx1"/>
              </a:solidFill>
            </a:endParaRPr>
          </a:p>
        </p:txBody>
      </p:sp>
      <p:sp>
        <p:nvSpPr>
          <p:cNvPr id="135" name="Ellipse 134">
            <a:extLst>
              <a:ext uri="{FF2B5EF4-FFF2-40B4-BE49-F238E27FC236}">
                <a16:creationId xmlns:a16="http://schemas.microsoft.com/office/drawing/2014/main" xmlns="" id="{5538289E-3890-4CEC-9F55-A7D60CE9A8E2}"/>
              </a:ext>
            </a:extLst>
          </p:cNvPr>
          <p:cNvSpPr/>
          <p:nvPr/>
        </p:nvSpPr>
        <p:spPr>
          <a:xfrm>
            <a:off x="10023526" y="1245898"/>
            <a:ext cx="739423" cy="73942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dirty="0" err="1">
              <a:solidFill>
                <a:schemeClr val="tx1"/>
              </a:solidFill>
            </a:endParaRPr>
          </a:p>
        </p:txBody>
      </p:sp>
      <p:sp>
        <p:nvSpPr>
          <p:cNvPr id="144" name="Textfeld 143">
            <a:extLst>
              <a:ext uri="{FF2B5EF4-FFF2-40B4-BE49-F238E27FC236}">
                <a16:creationId xmlns:a16="http://schemas.microsoft.com/office/drawing/2014/main" xmlns="" id="{3665D15B-44DD-4632-9DC2-0ADEE3CAC829}"/>
              </a:ext>
            </a:extLst>
          </p:cNvPr>
          <p:cNvSpPr txBox="1"/>
          <p:nvPr/>
        </p:nvSpPr>
        <p:spPr>
          <a:xfrm>
            <a:off x="9003202" y="1989494"/>
            <a:ext cx="2829864" cy="450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dirty="0"/>
              <a:t>Prüfprozess der Rechnung</a:t>
            </a:r>
          </a:p>
        </p:txBody>
      </p:sp>
      <p:sp>
        <p:nvSpPr>
          <p:cNvPr id="45" name="Form">
            <a:extLst>
              <a:ext uri="{FF2B5EF4-FFF2-40B4-BE49-F238E27FC236}">
                <a16:creationId xmlns:a16="http://schemas.microsoft.com/office/drawing/2014/main" xmlns="" id="{AF431CB9-A492-454B-ACD3-D13A511BF657}"/>
              </a:ext>
            </a:extLst>
          </p:cNvPr>
          <p:cNvSpPr/>
          <p:nvPr/>
        </p:nvSpPr>
        <p:spPr>
          <a:xfrm>
            <a:off x="10402021" y="1387920"/>
            <a:ext cx="243494" cy="2434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74" h="21536" extrusionOk="0">
                <a:moveTo>
                  <a:pt x="8173" y="17896"/>
                </a:moveTo>
                <a:cubicBezTo>
                  <a:pt x="8239" y="17896"/>
                  <a:pt x="8304" y="17907"/>
                  <a:pt x="8367" y="17927"/>
                </a:cubicBezTo>
                <a:cubicBezTo>
                  <a:pt x="8906" y="18107"/>
                  <a:pt x="9474" y="18225"/>
                  <a:pt x="10056" y="18278"/>
                </a:cubicBezTo>
                <a:cubicBezTo>
                  <a:pt x="10253" y="18295"/>
                  <a:pt x="10430" y="18408"/>
                  <a:pt x="10530" y="18580"/>
                </a:cubicBezTo>
                <a:lnTo>
                  <a:pt x="11520" y="20280"/>
                </a:lnTo>
                <a:lnTo>
                  <a:pt x="13478" y="19913"/>
                </a:lnTo>
                <a:lnTo>
                  <a:pt x="13778" y="17963"/>
                </a:lnTo>
                <a:cubicBezTo>
                  <a:pt x="13809" y="17766"/>
                  <a:pt x="13933" y="17596"/>
                  <a:pt x="14110" y="17507"/>
                </a:cubicBezTo>
                <a:cubicBezTo>
                  <a:pt x="14629" y="17247"/>
                  <a:pt x="15115" y="16929"/>
                  <a:pt x="15554" y="16562"/>
                </a:cubicBezTo>
                <a:cubicBezTo>
                  <a:pt x="15705" y="16435"/>
                  <a:pt x="15910" y="16389"/>
                  <a:pt x="16102" y="16440"/>
                </a:cubicBezTo>
                <a:lnTo>
                  <a:pt x="17998" y="16938"/>
                </a:lnTo>
                <a:lnTo>
                  <a:pt x="19117" y="15296"/>
                </a:lnTo>
                <a:lnTo>
                  <a:pt x="17963" y="13702"/>
                </a:lnTo>
                <a:cubicBezTo>
                  <a:pt x="17847" y="13542"/>
                  <a:pt x="17814" y="13334"/>
                  <a:pt x="17876" y="13146"/>
                </a:cubicBezTo>
                <a:cubicBezTo>
                  <a:pt x="18055" y="12607"/>
                  <a:pt x="18173" y="12037"/>
                  <a:pt x="18226" y="11450"/>
                </a:cubicBezTo>
                <a:cubicBezTo>
                  <a:pt x="18244" y="11253"/>
                  <a:pt x="18356" y="11075"/>
                  <a:pt x="18527" y="10975"/>
                </a:cubicBezTo>
                <a:lnTo>
                  <a:pt x="20223" y="9982"/>
                </a:lnTo>
                <a:lnTo>
                  <a:pt x="19857" y="8026"/>
                </a:lnTo>
                <a:lnTo>
                  <a:pt x="17911" y="7718"/>
                </a:lnTo>
                <a:cubicBezTo>
                  <a:pt x="17716" y="7687"/>
                  <a:pt x="17547" y="7563"/>
                  <a:pt x="17458" y="7386"/>
                </a:cubicBezTo>
                <a:cubicBezTo>
                  <a:pt x="17195" y="6861"/>
                  <a:pt x="16879" y="6373"/>
                  <a:pt x="16516" y="5938"/>
                </a:cubicBezTo>
                <a:cubicBezTo>
                  <a:pt x="16389" y="5786"/>
                  <a:pt x="16343" y="5580"/>
                  <a:pt x="16393" y="5387"/>
                </a:cubicBezTo>
                <a:lnTo>
                  <a:pt x="16891" y="3486"/>
                </a:lnTo>
                <a:lnTo>
                  <a:pt x="15253" y="2362"/>
                </a:lnTo>
                <a:lnTo>
                  <a:pt x="13662" y="3522"/>
                </a:lnTo>
                <a:cubicBezTo>
                  <a:pt x="13503" y="3637"/>
                  <a:pt x="13295" y="3670"/>
                  <a:pt x="13108" y="3608"/>
                </a:cubicBezTo>
                <a:cubicBezTo>
                  <a:pt x="12569" y="3428"/>
                  <a:pt x="12000" y="3310"/>
                  <a:pt x="11419" y="3258"/>
                </a:cubicBezTo>
                <a:cubicBezTo>
                  <a:pt x="11221" y="3240"/>
                  <a:pt x="11044" y="3127"/>
                  <a:pt x="10945" y="2956"/>
                </a:cubicBezTo>
                <a:lnTo>
                  <a:pt x="9954" y="1255"/>
                </a:lnTo>
                <a:lnTo>
                  <a:pt x="8003" y="1621"/>
                </a:lnTo>
                <a:lnTo>
                  <a:pt x="7696" y="3573"/>
                </a:lnTo>
                <a:cubicBezTo>
                  <a:pt x="7666" y="3768"/>
                  <a:pt x="7542" y="3938"/>
                  <a:pt x="7365" y="4027"/>
                </a:cubicBezTo>
                <a:cubicBezTo>
                  <a:pt x="6842" y="4290"/>
                  <a:pt x="6356" y="4608"/>
                  <a:pt x="5922" y="4973"/>
                </a:cubicBezTo>
                <a:cubicBezTo>
                  <a:pt x="5768" y="5100"/>
                  <a:pt x="5563" y="5146"/>
                  <a:pt x="5372" y="5096"/>
                </a:cubicBezTo>
                <a:lnTo>
                  <a:pt x="3476" y="4597"/>
                </a:lnTo>
                <a:lnTo>
                  <a:pt x="2356" y="6239"/>
                </a:lnTo>
                <a:lnTo>
                  <a:pt x="3513" y="7834"/>
                </a:lnTo>
                <a:cubicBezTo>
                  <a:pt x="3630" y="7994"/>
                  <a:pt x="3662" y="8202"/>
                  <a:pt x="3599" y="8391"/>
                </a:cubicBezTo>
                <a:cubicBezTo>
                  <a:pt x="3419" y="8932"/>
                  <a:pt x="3301" y="9502"/>
                  <a:pt x="3249" y="10085"/>
                </a:cubicBezTo>
                <a:cubicBezTo>
                  <a:pt x="3231" y="10283"/>
                  <a:pt x="3118" y="10460"/>
                  <a:pt x="2947" y="10560"/>
                </a:cubicBezTo>
                <a:lnTo>
                  <a:pt x="1251" y="11554"/>
                </a:lnTo>
                <a:lnTo>
                  <a:pt x="1617" y="13509"/>
                </a:lnTo>
                <a:lnTo>
                  <a:pt x="3563" y="13817"/>
                </a:lnTo>
                <a:cubicBezTo>
                  <a:pt x="3758" y="13848"/>
                  <a:pt x="3927" y="13972"/>
                  <a:pt x="4016" y="14149"/>
                </a:cubicBezTo>
                <a:cubicBezTo>
                  <a:pt x="4278" y="14673"/>
                  <a:pt x="4595" y="15160"/>
                  <a:pt x="4960" y="15598"/>
                </a:cubicBezTo>
                <a:cubicBezTo>
                  <a:pt x="5087" y="15751"/>
                  <a:pt x="5132" y="15957"/>
                  <a:pt x="5082" y="16148"/>
                </a:cubicBezTo>
                <a:lnTo>
                  <a:pt x="4585" y="18049"/>
                </a:lnTo>
                <a:lnTo>
                  <a:pt x="6222" y="19174"/>
                </a:lnTo>
                <a:lnTo>
                  <a:pt x="7812" y="18014"/>
                </a:lnTo>
                <a:cubicBezTo>
                  <a:pt x="7886" y="17960"/>
                  <a:pt x="7969" y="17924"/>
                  <a:pt x="8060" y="17907"/>
                </a:cubicBezTo>
                <a:cubicBezTo>
                  <a:pt x="8097" y="17900"/>
                  <a:pt x="8135" y="17896"/>
                  <a:pt x="8173" y="17896"/>
                </a:cubicBezTo>
                <a:close/>
                <a:moveTo>
                  <a:pt x="11426" y="21536"/>
                </a:moveTo>
                <a:cubicBezTo>
                  <a:pt x="11063" y="21536"/>
                  <a:pt x="10720" y="21343"/>
                  <a:pt x="10532" y="21022"/>
                </a:cubicBezTo>
                <a:lnTo>
                  <a:pt x="9628" y="19467"/>
                </a:lnTo>
                <a:cubicBezTo>
                  <a:pt x="9172" y="19410"/>
                  <a:pt x="8721" y="19316"/>
                  <a:pt x="8286" y="19190"/>
                </a:cubicBezTo>
                <a:lnTo>
                  <a:pt x="6838" y="20249"/>
                </a:lnTo>
                <a:cubicBezTo>
                  <a:pt x="6497" y="20503"/>
                  <a:pt x="6007" y="20513"/>
                  <a:pt x="5649" y="20270"/>
                </a:cubicBezTo>
                <a:lnTo>
                  <a:pt x="3781" y="18992"/>
                </a:lnTo>
                <a:cubicBezTo>
                  <a:pt x="3421" y="18747"/>
                  <a:pt x="3252" y="18296"/>
                  <a:pt x="3363" y="17873"/>
                </a:cubicBezTo>
                <a:lnTo>
                  <a:pt x="3818" y="16135"/>
                </a:lnTo>
                <a:cubicBezTo>
                  <a:pt x="3540" y="15774"/>
                  <a:pt x="3289" y="15388"/>
                  <a:pt x="3069" y="14984"/>
                </a:cubicBezTo>
                <a:lnTo>
                  <a:pt x="1295" y="14707"/>
                </a:lnTo>
                <a:cubicBezTo>
                  <a:pt x="863" y="14638"/>
                  <a:pt x="519" y="14304"/>
                  <a:pt x="438" y="13876"/>
                </a:cubicBezTo>
                <a:lnTo>
                  <a:pt x="18" y="11651"/>
                </a:lnTo>
                <a:cubicBezTo>
                  <a:pt x="-63" y="11222"/>
                  <a:pt x="135" y="10785"/>
                  <a:pt x="511" y="10564"/>
                </a:cubicBezTo>
                <a:lnTo>
                  <a:pt x="2062" y="9655"/>
                </a:lnTo>
                <a:cubicBezTo>
                  <a:pt x="2121" y="9196"/>
                  <a:pt x="2214" y="8744"/>
                  <a:pt x="2341" y="8309"/>
                </a:cubicBezTo>
                <a:lnTo>
                  <a:pt x="1282" y="6858"/>
                </a:lnTo>
                <a:cubicBezTo>
                  <a:pt x="1025" y="6505"/>
                  <a:pt x="1018" y="6024"/>
                  <a:pt x="1265" y="5662"/>
                </a:cubicBezTo>
                <a:lnTo>
                  <a:pt x="2536" y="3791"/>
                </a:lnTo>
                <a:cubicBezTo>
                  <a:pt x="2779" y="3433"/>
                  <a:pt x="3241" y="3261"/>
                  <a:pt x="3654" y="3373"/>
                </a:cubicBezTo>
                <a:lnTo>
                  <a:pt x="5385" y="3828"/>
                </a:lnTo>
                <a:cubicBezTo>
                  <a:pt x="5743" y="3551"/>
                  <a:pt x="6129" y="3299"/>
                  <a:pt x="6533" y="3077"/>
                </a:cubicBezTo>
                <a:lnTo>
                  <a:pt x="6809" y="1298"/>
                </a:lnTo>
                <a:cubicBezTo>
                  <a:pt x="6875" y="866"/>
                  <a:pt x="7208" y="521"/>
                  <a:pt x="7638" y="439"/>
                </a:cubicBezTo>
                <a:lnTo>
                  <a:pt x="9857" y="18"/>
                </a:lnTo>
                <a:cubicBezTo>
                  <a:pt x="10289" y="-64"/>
                  <a:pt x="10722" y="135"/>
                  <a:pt x="10942" y="514"/>
                </a:cubicBezTo>
                <a:lnTo>
                  <a:pt x="11847" y="2068"/>
                </a:lnTo>
                <a:cubicBezTo>
                  <a:pt x="12304" y="2126"/>
                  <a:pt x="12754" y="2219"/>
                  <a:pt x="13189" y="2346"/>
                </a:cubicBezTo>
                <a:lnTo>
                  <a:pt x="14636" y="1286"/>
                </a:lnTo>
                <a:cubicBezTo>
                  <a:pt x="14982" y="1032"/>
                  <a:pt x="15472" y="1023"/>
                  <a:pt x="15829" y="1268"/>
                </a:cubicBezTo>
                <a:lnTo>
                  <a:pt x="17694" y="2543"/>
                </a:lnTo>
                <a:cubicBezTo>
                  <a:pt x="18055" y="2789"/>
                  <a:pt x="18223" y="3238"/>
                  <a:pt x="18112" y="3662"/>
                </a:cubicBezTo>
                <a:lnTo>
                  <a:pt x="17658" y="5401"/>
                </a:lnTo>
                <a:cubicBezTo>
                  <a:pt x="17933" y="5759"/>
                  <a:pt x="18184" y="6145"/>
                  <a:pt x="18406" y="6551"/>
                </a:cubicBezTo>
                <a:lnTo>
                  <a:pt x="20180" y="6828"/>
                </a:lnTo>
                <a:cubicBezTo>
                  <a:pt x="20611" y="6896"/>
                  <a:pt x="20955" y="7230"/>
                  <a:pt x="21036" y="7659"/>
                </a:cubicBezTo>
                <a:lnTo>
                  <a:pt x="21456" y="9885"/>
                </a:lnTo>
                <a:cubicBezTo>
                  <a:pt x="21537" y="10313"/>
                  <a:pt x="21339" y="10749"/>
                  <a:pt x="20965" y="10971"/>
                </a:cubicBezTo>
                <a:lnTo>
                  <a:pt x="19412" y="11880"/>
                </a:lnTo>
                <a:cubicBezTo>
                  <a:pt x="19354" y="12338"/>
                  <a:pt x="19261" y="12790"/>
                  <a:pt x="19135" y="13226"/>
                </a:cubicBezTo>
                <a:lnTo>
                  <a:pt x="20192" y="14677"/>
                </a:lnTo>
                <a:cubicBezTo>
                  <a:pt x="20450" y="15030"/>
                  <a:pt x="20456" y="15511"/>
                  <a:pt x="20209" y="15873"/>
                </a:cubicBezTo>
                <a:lnTo>
                  <a:pt x="18939" y="17744"/>
                </a:lnTo>
                <a:cubicBezTo>
                  <a:pt x="18786" y="17970"/>
                  <a:pt x="18544" y="18129"/>
                  <a:pt x="18277" y="18179"/>
                </a:cubicBezTo>
                <a:cubicBezTo>
                  <a:pt x="18127" y="18208"/>
                  <a:pt x="17971" y="18201"/>
                  <a:pt x="17822" y="18163"/>
                </a:cubicBezTo>
                <a:lnTo>
                  <a:pt x="16089" y="17708"/>
                </a:lnTo>
                <a:cubicBezTo>
                  <a:pt x="15730" y="17986"/>
                  <a:pt x="15345" y="18237"/>
                  <a:pt x="14942" y="18458"/>
                </a:cubicBezTo>
                <a:lnTo>
                  <a:pt x="14666" y="20238"/>
                </a:lnTo>
                <a:cubicBezTo>
                  <a:pt x="14599" y="20670"/>
                  <a:pt x="14266" y="21014"/>
                  <a:pt x="13837" y="21096"/>
                </a:cubicBezTo>
                <a:lnTo>
                  <a:pt x="11618" y="21518"/>
                </a:lnTo>
                <a:cubicBezTo>
                  <a:pt x="11554" y="21530"/>
                  <a:pt x="11489" y="21536"/>
                  <a:pt x="11426" y="21536"/>
                </a:cubicBezTo>
                <a:close/>
              </a:path>
            </a:pathLst>
          </a:custGeom>
          <a:solidFill>
            <a:srgbClr val="272724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8" name="Form">
            <a:extLst>
              <a:ext uri="{FF2B5EF4-FFF2-40B4-BE49-F238E27FC236}">
                <a16:creationId xmlns:a16="http://schemas.microsoft.com/office/drawing/2014/main" xmlns="" id="{EE22B4EE-ACC2-482B-B9F2-CF954502DEC4}"/>
              </a:ext>
            </a:extLst>
          </p:cNvPr>
          <p:cNvSpPr/>
          <p:nvPr/>
        </p:nvSpPr>
        <p:spPr>
          <a:xfrm>
            <a:off x="10140960" y="1528494"/>
            <a:ext cx="314811" cy="3148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59" y="20678"/>
                </a:moveTo>
                <a:lnTo>
                  <a:pt x="11939" y="20683"/>
                </a:lnTo>
                <a:lnTo>
                  <a:pt x="12656" y="18667"/>
                </a:lnTo>
                <a:cubicBezTo>
                  <a:pt x="12705" y="18527"/>
                  <a:pt x="12820" y="18420"/>
                  <a:pt x="12963" y="18379"/>
                </a:cubicBezTo>
                <a:cubicBezTo>
                  <a:pt x="13548" y="18213"/>
                  <a:pt x="14111" y="17981"/>
                  <a:pt x="14634" y="17690"/>
                </a:cubicBezTo>
                <a:cubicBezTo>
                  <a:pt x="14764" y="17618"/>
                  <a:pt x="14921" y="17613"/>
                  <a:pt x="15054" y="17677"/>
                </a:cubicBezTo>
                <a:lnTo>
                  <a:pt x="16978" y="18591"/>
                </a:lnTo>
                <a:lnTo>
                  <a:pt x="18589" y="16985"/>
                </a:lnTo>
                <a:lnTo>
                  <a:pt x="17677" y="15054"/>
                </a:lnTo>
                <a:cubicBezTo>
                  <a:pt x="17613" y="14921"/>
                  <a:pt x="17618" y="14763"/>
                  <a:pt x="17691" y="14634"/>
                </a:cubicBezTo>
                <a:cubicBezTo>
                  <a:pt x="17979" y="14115"/>
                  <a:pt x="18212" y="13552"/>
                  <a:pt x="18380" y="12961"/>
                </a:cubicBezTo>
                <a:cubicBezTo>
                  <a:pt x="18420" y="12819"/>
                  <a:pt x="18528" y="12705"/>
                  <a:pt x="18668" y="12655"/>
                </a:cubicBezTo>
                <a:lnTo>
                  <a:pt x="20678" y="11940"/>
                </a:lnTo>
                <a:lnTo>
                  <a:pt x="20682" y="9665"/>
                </a:lnTo>
                <a:lnTo>
                  <a:pt x="18668" y="8944"/>
                </a:lnTo>
                <a:cubicBezTo>
                  <a:pt x="18528" y="8895"/>
                  <a:pt x="18420" y="8780"/>
                  <a:pt x="18380" y="8638"/>
                </a:cubicBezTo>
                <a:cubicBezTo>
                  <a:pt x="18211" y="8046"/>
                  <a:pt x="17979" y="7483"/>
                  <a:pt x="17691" y="6966"/>
                </a:cubicBezTo>
                <a:cubicBezTo>
                  <a:pt x="17618" y="6837"/>
                  <a:pt x="17613" y="6680"/>
                  <a:pt x="17677" y="6546"/>
                </a:cubicBezTo>
                <a:lnTo>
                  <a:pt x="18592" y="4621"/>
                </a:lnTo>
                <a:lnTo>
                  <a:pt x="16985" y="3010"/>
                </a:lnTo>
                <a:lnTo>
                  <a:pt x="15054" y="3923"/>
                </a:lnTo>
                <a:cubicBezTo>
                  <a:pt x="14920" y="3986"/>
                  <a:pt x="14764" y="3981"/>
                  <a:pt x="14633" y="3909"/>
                </a:cubicBezTo>
                <a:cubicBezTo>
                  <a:pt x="14114" y="3619"/>
                  <a:pt x="13552" y="3387"/>
                  <a:pt x="12962" y="3220"/>
                </a:cubicBezTo>
                <a:cubicBezTo>
                  <a:pt x="12820" y="3179"/>
                  <a:pt x="12705" y="3072"/>
                  <a:pt x="12656" y="2932"/>
                </a:cubicBezTo>
                <a:lnTo>
                  <a:pt x="11941" y="921"/>
                </a:lnTo>
                <a:lnTo>
                  <a:pt x="9666" y="917"/>
                </a:lnTo>
                <a:lnTo>
                  <a:pt x="8944" y="2933"/>
                </a:lnTo>
                <a:cubicBezTo>
                  <a:pt x="8895" y="3072"/>
                  <a:pt x="8780" y="3179"/>
                  <a:pt x="8638" y="3220"/>
                </a:cubicBezTo>
                <a:cubicBezTo>
                  <a:pt x="8048" y="3388"/>
                  <a:pt x="7486" y="3620"/>
                  <a:pt x="6967" y="3909"/>
                </a:cubicBezTo>
                <a:cubicBezTo>
                  <a:pt x="6837" y="3982"/>
                  <a:pt x="6680" y="3987"/>
                  <a:pt x="6546" y="3923"/>
                </a:cubicBezTo>
                <a:lnTo>
                  <a:pt x="4622" y="3008"/>
                </a:lnTo>
                <a:lnTo>
                  <a:pt x="3011" y="4614"/>
                </a:lnTo>
                <a:lnTo>
                  <a:pt x="3924" y="6546"/>
                </a:lnTo>
                <a:cubicBezTo>
                  <a:pt x="3988" y="6679"/>
                  <a:pt x="3983" y="6837"/>
                  <a:pt x="3911" y="6966"/>
                </a:cubicBezTo>
                <a:cubicBezTo>
                  <a:pt x="3621" y="7486"/>
                  <a:pt x="3388" y="8048"/>
                  <a:pt x="3220" y="8638"/>
                </a:cubicBezTo>
                <a:cubicBezTo>
                  <a:pt x="3180" y="8780"/>
                  <a:pt x="3072" y="8895"/>
                  <a:pt x="2932" y="8944"/>
                </a:cubicBezTo>
                <a:lnTo>
                  <a:pt x="922" y="9659"/>
                </a:lnTo>
                <a:lnTo>
                  <a:pt x="918" y="11934"/>
                </a:lnTo>
                <a:lnTo>
                  <a:pt x="2933" y="12655"/>
                </a:lnTo>
                <a:cubicBezTo>
                  <a:pt x="3072" y="12705"/>
                  <a:pt x="3180" y="12819"/>
                  <a:pt x="3220" y="12961"/>
                </a:cubicBezTo>
                <a:cubicBezTo>
                  <a:pt x="3388" y="13550"/>
                  <a:pt x="3621" y="14113"/>
                  <a:pt x="3911" y="14634"/>
                </a:cubicBezTo>
                <a:cubicBezTo>
                  <a:pt x="3983" y="14763"/>
                  <a:pt x="3988" y="14921"/>
                  <a:pt x="3924" y="15054"/>
                </a:cubicBezTo>
                <a:lnTo>
                  <a:pt x="3009" y="16978"/>
                </a:lnTo>
                <a:lnTo>
                  <a:pt x="4615" y="18590"/>
                </a:lnTo>
                <a:lnTo>
                  <a:pt x="6546" y="17677"/>
                </a:lnTo>
                <a:cubicBezTo>
                  <a:pt x="6678" y="17614"/>
                  <a:pt x="6839" y="17619"/>
                  <a:pt x="6967" y="17690"/>
                </a:cubicBezTo>
                <a:cubicBezTo>
                  <a:pt x="7487" y="17980"/>
                  <a:pt x="8049" y="18212"/>
                  <a:pt x="8638" y="18380"/>
                </a:cubicBezTo>
                <a:cubicBezTo>
                  <a:pt x="8780" y="18420"/>
                  <a:pt x="8895" y="18527"/>
                  <a:pt x="8944" y="18667"/>
                </a:cubicBezTo>
                <a:cubicBezTo>
                  <a:pt x="8944" y="18667"/>
                  <a:pt x="9659" y="20678"/>
                  <a:pt x="9659" y="20678"/>
                </a:cubicBezTo>
                <a:close/>
                <a:moveTo>
                  <a:pt x="11958" y="21600"/>
                </a:moveTo>
                <a:lnTo>
                  <a:pt x="9642" y="21600"/>
                </a:lnTo>
                <a:cubicBezTo>
                  <a:pt x="9266" y="21600"/>
                  <a:pt x="8928" y="21362"/>
                  <a:pt x="8803" y="21008"/>
                </a:cubicBezTo>
                <a:lnTo>
                  <a:pt x="8158" y="19193"/>
                </a:lnTo>
                <a:cubicBezTo>
                  <a:pt x="7663" y="19038"/>
                  <a:pt x="7182" y="18841"/>
                  <a:pt x="6730" y="18605"/>
                </a:cubicBezTo>
                <a:lnTo>
                  <a:pt x="4994" y="19430"/>
                </a:lnTo>
                <a:cubicBezTo>
                  <a:pt x="4668" y="19588"/>
                  <a:pt x="4244" y="19514"/>
                  <a:pt x="3984" y="19257"/>
                </a:cubicBezTo>
                <a:lnTo>
                  <a:pt x="2345" y="17616"/>
                </a:lnTo>
                <a:cubicBezTo>
                  <a:pt x="2079" y="17351"/>
                  <a:pt x="2009" y="16945"/>
                  <a:pt x="2171" y="16606"/>
                </a:cubicBezTo>
                <a:lnTo>
                  <a:pt x="2996" y="14870"/>
                </a:lnTo>
                <a:cubicBezTo>
                  <a:pt x="2760" y="14416"/>
                  <a:pt x="2561" y="13936"/>
                  <a:pt x="2406" y="13441"/>
                </a:cubicBezTo>
                <a:lnTo>
                  <a:pt x="592" y="12796"/>
                </a:lnTo>
                <a:cubicBezTo>
                  <a:pt x="238" y="12669"/>
                  <a:pt x="0" y="12332"/>
                  <a:pt x="0" y="11958"/>
                </a:cubicBezTo>
                <a:lnTo>
                  <a:pt x="0" y="9641"/>
                </a:lnTo>
                <a:cubicBezTo>
                  <a:pt x="0" y="9267"/>
                  <a:pt x="237" y="8930"/>
                  <a:pt x="590" y="8803"/>
                </a:cubicBezTo>
                <a:lnTo>
                  <a:pt x="2406" y="8158"/>
                </a:lnTo>
                <a:cubicBezTo>
                  <a:pt x="2562" y="7663"/>
                  <a:pt x="2760" y="7183"/>
                  <a:pt x="2996" y="6730"/>
                </a:cubicBezTo>
                <a:lnTo>
                  <a:pt x="2170" y="4993"/>
                </a:lnTo>
                <a:cubicBezTo>
                  <a:pt x="2008" y="4655"/>
                  <a:pt x="2079" y="4248"/>
                  <a:pt x="2346" y="3982"/>
                </a:cubicBezTo>
                <a:lnTo>
                  <a:pt x="3983" y="2344"/>
                </a:lnTo>
                <a:cubicBezTo>
                  <a:pt x="4246" y="2081"/>
                  <a:pt x="4662" y="2010"/>
                  <a:pt x="4995" y="2170"/>
                </a:cubicBezTo>
                <a:lnTo>
                  <a:pt x="6730" y="2995"/>
                </a:lnTo>
                <a:cubicBezTo>
                  <a:pt x="7183" y="2758"/>
                  <a:pt x="7664" y="2561"/>
                  <a:pt x="8158" y="2406"/>
                </a:cubicBezTo>
                <a:lnTo>
                  <a:pt x="8803" y="591"/>
                </a:lnTo>
                <a:cubicBezTo>
                  <a:pt x="8928" y="237"/>
                  <a:pt x="9265" y="0"/>
                  <a:pt x="9642" y="0"/>
                </a:cubicBezTo>
                <a:lnTo>
                  <a:pt x="11958" y="0"/>
                </a:lnTo>
                <a:cubicBezTo>
                  <a:pt x="12335" y="0"/>
                  <a:pt x="12672" y="237"/>
                  <a:pt x="12797" y="591"/>
                </a:cubicBezTo>
                <a:lnTo>
                  <a:pt x="13442" y="2406"/>
                </a:lnTo>
                <a:cubicBezTo>
                  <a:pt x="13937" y="2561"/>
                  <a:pt x="14417" y="2758"/>
                  <a:pt x="14870" y="2995"/>
                </a:cubicBezTo>
                <a:lnTo>
                  <a:pt x="16606" y="2170"/>
                </a:lnTo>
                <a:cubicBezTo>
                  <a:pt x="16934" y="2011"/>
                  <a:pt x="17359" y="2085"/>
                  <a:pt x="17618" y="2345"/>
                </a:cubicBezTo>
                <a:lnTo>
                  <a:pt x="19256" y="3983"/>
                </a:lnTo>
                <a:cubicBezTo>
                  <a:pt x="19522" y="4248"/>
                  <a:pt x="19592" y="4654"/>
                  <a:pt x="19431" y="4993"/>
                </a:cubicBezTo>
                <a:lnTo>
                  <a:pt x="18605" y="6730"/>
                </a:lnTo>
                <a:cubicBezTo>
                  <a:pt x="18840" y="7180"/>
                  <a:pt x="19038" y="7661"/>
                  <a:pt x="19194" y="8158"/>
                </a:cubicBezTo>
                <a:lnTo>
                  <a:pt x="21008" y="8803"/>
                </a:lnTo>
                <a:cubicBezTo>
                  <a:pt x="21362" y="8930"/>
                  <a:pt x="21600" y="9267"/>
                  <a:pt x="21600" y="9641"/>
                </a:cubicBezTo>
                <a:lnTo>
                  <a:pt x="21600" y="11958"/>
                </a:lnTo>
                <a:cubicBezTo>
                  <a:pt x="21600" y="12332"/>
                  <a:pt x="21363" y="12669"/>
                  <a:pt x="21010" y="12795"/>
                </a:cubicBezTo>
                <a:lnTo>
                  <a:pt x="19194" y="13441"/>
                </a:lnTo>
                <a:cubicBezTo>
                  <a:pt x="19038" y="13939"/>
                  <a:pt x="18840" y="14419"/>
                  <a:pt x="18605" y="14870"/>
                </a:cubicBezTo>
                <a:lnTo>
                  <a:pt x="19431" y="16606"/>
                </a:lnTo>
                <a:cubicBezTo>
                  <a:pt x="19592" y="16945"/>
                  <a:pt x="19521" y="17352"/>
                  <a:pt x="19254" y="17617"/>
                </a:cubicBezTo>
                <a:lnTo>
                  <a:pt x="17617" y="19255"/>
                </a:lnTo>
                <a:cubicBezTo>
                  <a:pt x="17452" y="19421"/>
                  <a:pt x="17223" y="19516"/>
                  <a:pt x="16988" y="19516"/>
                </a:cubicBezTo>
                <a:cubicBezTo>
                  <a:pt x="16857" y="19516"/>
                  <a:pt x="16725" y="19486"/>
                  <a:pt x="16606" y="19430"/>
                </a:cubicBezTo>
                <a:lnTo>
                  <a:pt x="14870" y="18605"/>
                </a:lnTo>
                <a:cubicBezTo>
                  <a:pt x="14417" y="18841"/>
                  <a:pt x="13937" y="19039"/>
                  <a:pt x="13442" y="19194"/>
                </a:cubicBezTo>
                <a:lnTo>
                  <a:pt x="12797" y="21008"/>
                </a:lnTo>
                <a:cubicBezTo>
                  <a:pt x="12672" y="21362"/>
                  <a:pt x="12334" y="21600"/>
                  <a:pt x="11958" y="21600"/>
                </a:cubicBezTo>
                <a:close/>
              </a:path>
            </a:pathLst>
          </a:custGeom>
          <a:solidFill>
            <a:srgbClr val="272724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9" name="Form">
            <a:extLst>
              <a:ext uri="{FF2B5EF4-FFF2-40B4-BE49-F238E27FC236}">
                <a16:creationId xmlns:a16="http://schemas.microsoft.com/office/drawing/2014/main" xmlns="" id="{EB01EF6A-B2D0-4B68-988A-1EFDE2CE45AF}"/>
              </a:ext>
            </a:extLst>
          </p:cNvPr>
          <p:cNvSpPr/>
          <p:nvPr/>
        </p:nvSpPr>
        <p:spPr>
          <a:xfrm>
            <a:off x="10216266" y="1603797"/>
            <a:ext cx="164085" cy="1640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759"/>
                </a:moveTo>
                <a:cubicBezTo>
                  <a:pt x="5815" y="1759"/>
                  <a:pt x="1759" y="5815"/>
                  <a:pt x="1759" y="10800"/>
                </a:cubicBezTo>
                <a:cubicBezTo>
                  <a:pt x="1759" y="15785"/>
                  <a:pt x="5815" y="19841"/>
                  <a:pt x="10800" y="19841"/>
                </a:cubicBezTo>
                <a:cubicBezTo>
                  <a:pt x="15784" y="19841"/>
                  <a:pt x="19840" y="15785"/>
                  <a:pt x="19840" y="10800"/>
                </a:cubicBezTo>
                <a:cubicBezTo>
                  <a:pt x="19840" y="5815"/>
                  <a:pt x="15784" y="1759"/>
                  <a:pt x="10800" y="1759"/>
                </a:cubicBezTo>
                <a:close/>
                <a:moveTo>
                  <a:pt x="10800" y="21600"/>
                </a:moveTo>
                <a:cubicBezTo>
                  <a:pt x="4845" y="21600"/>
                  <a:pt x="0" y="16755"/>
                  <a:pt x="0" y="10800"/>
                </a:cubicBezTo>
                <a:cubicBezTo>
                  <a:pt x="0" y="4845"/>
                  <a:pt x="4845" y="0"/>
                  <a:pt x="10800" y="0"/>
                </a:cubicBezTo>
                <a:cubicBezTo>
                  <a:pt x="16755" y="0"/>
                  <a:pt x="21600" y="4845"/>
                  <a:pt x="21600" y="10800"/>
                </a:cubicBezTo>
                <a:cubicBezTo>
                  <a:pt x="21600" y="16755"/>
                  <a:pt x="16755" y="21600"/>
                  <a:pt x="10800" y="21600"/>
                </a:cubicBezTo>
                <a:close/>
              </a:path>
            </a:pathLst>
          </a:custGeom>
          <a:solidFill>
            <a:srgbClr val="272724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6" name="Form">
            <a:extLst>
              <a:ext uri="{FF2B5EF4-FFF2-40B4-BE49-F238E27FC236}">
                <a16:creationId xmlns:a16="http://schemas.microsoft.com/office/drawing/2014/main" xmlns="" id="{846B95D6-6EC5-487B-BD23-8CB6A9C1CE1A}"/>
              </a:ext>
            </a:extLst>
          </p:cNvPr>
          <p:cNvSpPr/>
          <p:nvPr/>
        </p:nvSpPr>
        <p:spPr>
          <a:xfrm>
            <a:off x="10462265" y="1443144"/>
            <a:ext cx="128255" cy="1282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932" h="21262" extrusionOk="0">
                <a:moveTo>
                  <a:pt x="10478" y="2305"/>
                </a:moveTo>
                <a:cubicBezTo>
                  <a:pt x="9967" y="2305"/>
                  <a:pt x="9453" y="2353"/>
                  <a:pt x="8941" y="2452"/>
                </a:cubicBezTo>
                <a:cubicBezTo>
                  <a:pt x="6794" y="2865"/>
                  <a:pt x="4932" y="4105"/>
                  <a:pt x="3697" y="5945"/>
                </a:cubicBezTo>
                <a:cubicBezTo>
                  <a:pt x="2463" y="7785"/>
                  <a:pt x="2007" y="9999"/>
                  <a:pt x="2414" y="12180"/>
                </a:cubicBezTo>
                <a:cubicBezTo>
                  <a:pt x="2820" y="14362"/>
                  <a:pt x="4041" y="16253"/>
                  <a:pt x="5853" y="17507"/>
                </a:cubicBezTo>
                <a:cubicBezTo>
                  <a:pt x="7663" y="18762"/>
                  <a:pt x="9845" y="19224"/>
                  <a:pt x="11991" y="18811"/>
                </a:cubicBezTo>
                <a:lnTo>
                  <a:pt x="11991" y="18811"/>
                </a:lnTo>
                <a:cubicBezTo>
                  <a:pt x="14137" y="18398"/>
                  <a:pt x="16000" y="17158"/>
                  <a:pt x="17234" y="15318"/>
                </a:cubicBezTo>
                <a:cubicBezTo>
                  <a:pt x="18469" y="13478"/>
                  <a:pt x="18924" y="11264"/>
                  <a:pt x="18517" y="9083"/>
                </a:cubicBezTo>
                <a:cubicBezTo>
                  <a:pt x="18111" y="6901"/>
                  <a:pt x="16890" y="5009"/>
                  <a:pt x="15079" y="3756"/>
                </a:cubicBezTo>
                <a:cubicBezTo>
                  <a:pt x="13701" y="2800"/>
                  <a:pt x="12108" y="2305"/>
                  <a:pt x="10478" y="2305"/>
                </a:cubicBezTo>
                <a:close/>
                <a:moveTo>
                  <a:pt x="10462" y="21262"/>
                </a:moveTo>
                <a:cubicBezTo>
                  <a:pt x="5535" y="21262"/>
                  <a:pt x="1135" y="17703"/>
                  <a:pt x="185" y="12609"/>
                </a:cubicBezTo>
                <a:cubicBezTo>
                  <a:pt x="-334" y="9824"/>
                  <a:pt x="248" y="6996"/>
                  <a:pt x="1823" y="4647"/>
                </a:cubicBezTo>
                <a:cubicBezTo>
                  <a:pt x="3399" y="2299"/>
                  <a:pt x="5778" y="715"/>
                  <a:pt x="8519" y="187"/>
                </a:cubicBezTo>
                <a:cubicBezTo>
                  <a:pt x="11261" y="-338"/>
                  <a:pt x="14045" y="252"/>
                  <a:pt x="16356" y="1852"/>
                </a:cubicBezTo>
                <a:cubicBezTo>
                  <a:pt x="18668" y="3453"/>
                  <a:pt x="20227" y="5869"/>
                  <a:pt x="20747" y="8654"/>
                </a:cubicBezTo>
                <a:cubicBezTo>
                  <a:pt x="21266" y="11439"/>
                  <a:pt x="20684" y="14267"/>
                  <a:pt x="19109" y="16616"/>
                </a:cubicBezTo>
                <a:cubicBezTo>
                  <a:pt x="17533" y="18964"/>
                  <a:pt x="15154" y="20548"/>
                  <a:pt x="12413" y="21076"/>
                </a:cubicBezTo>
                <a:cubicBezTo>
                  <a:pt x="11759" y="21202"/>
                  <a:pt x="11106" y="21262"/>
                  <a:pt x="10462" y="21262"/>
                </a:cubicBezTo>
                <a:close/>
              </a:path>
            </a:pathLst>
          </a:custGeom>
          <a:solidFill>
            <a:srgbClr val="272724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xmlns="" id="{72BB6507-BC3E-4D50-B86A-B68635C05806}"/>
              </a:ext>
            </a:extLst>
          </p:cNvPr>
          <p:cNvSpPr/>
          <p:nvPr/>
        </p:nvSpPr>
        <p:spPr>
          <a:xfrm>
            <a:off x="434938" y="4120458"/>
            <a:ext cx="1656000" cy="50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XRechnung „digital“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xmlns="" id="{73583A73-8F74-4E68-BFF7-EC7C51D795F2}"/>
              </a:ext>
            </a:extLst>
          </p:cNvPr>
          <p:cNvSpPr/>
          <p:nvPr/>
        </p:nvSpPr>
        <p:spPr>
          <a:xfrm>
            <a:off x="141471" y="4114800"/>
            <a:ext cx="491468" cy="509658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2000" b="1" dirty="0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145" name="Pfeil: Fünfeck 144">
            <a:extLst>
              <a:ext uri="{FF2B5EF4-FFF2-40B4-BE49-F238E27FC236}">
                <a16:creationId xmlns:a16="http://schemas.microsoft.com/office/drawing/2014/main" xmlns="" id="{8087E643-6F89-40F1-B96F-8CAFBE87B68D}"/>
              </a:ext>
            </a:extLst>
          </p:cNvPr>
          <p:cNvSpPr/>
          <p:nvPr/>
        </p:nvSpPr>
        <p:spPr>
          <a:xfrm>
            <a:off x="2388054" y="4120458"/>
            <a:ext cx="2952000" cy="504000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Elektronischer Eingang als XML nach Standard XRechnung &amp; Visualisierung</a:t>
            </a:r>
          </a:p>
        </p:txBody>
      </p:sp>
      <p:sp>
        <p:nvSpPr>
          <p:cNvPr id="146" name="Pfeil: Chevron 145">
            <a:extLst>
              <a:ext uri="{FF2B5EF4-FFF2-40B4-BE49-F238E27FC236}">
                <a16:creationId xmlns:a16="http://schemas.microsoft.com/office/drawing/2014/main" xmlns="" id="{1587A86B-5BA4-42B9-8828-3EA0016F9BAB}"/>
              </a:ext>
            </a:extLst>
          </p:cNvPr>
          <p:cNvSpPr/>
          <p:nvPr/>
        </p:nvSpPr>
        <p:spPr>
          <a:xfrm>
            <a:off x="5693251" y="4120458"/>
            <a:ext cx="2952000" cy="504000"/>
          </a:xfrm>
          <a:prstGeom prst="chevr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Elektronischer Eingang als PDF &amp; Scan von Papierdokumenten</a:t>
            </a:r>
          </a:p>
        </p:txBody>
      </p:sp>
      <p:sp>
        <p:nvSpPr>
          <p:cNvPr id="147" name="Pfeil: Chevron 146">
            <a:extLst>
              <a:ext uri="{FF2B5EF4-FFF2-40B4-BE49-F238E27FC236}">
                <a16:creationId xmlns:a16="http://schemas.microsoft.com/office/drawing/2014/main" xmlns="" id="{8AC64AAF-3BFA-4717-B90C-FD3D4544DEB3}"/>
              </a:ext>
            </a:extLst>
          </p:cNvPr>
          <p:cNvSpPr/>
          <p:nvPr/>
        </p:nvSpPr>
        <p:spPr>
          <a:xfrm>
            <a:off x="8942134" y="4120458"/>
            <a:ext cx="2952000" cy="504000"/>
          </a:xfrm>
          <a:prstGeom prst="chevr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Vollständig digitaler Prüfprozess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xmlns="" id="{074DE841-E3C4-4FC7-B763-3FC6D962A013}"/>
              </a:ext>
            </a:extLst>
          </p:cNvPr>
          <p:cNvSpPr/>
          <p:nvPr/>
        </p:nvSpPr>
        <p:spPr>
          <a:xfrm>
            <a:off x="434938" y="4861505"/>
            <a:ext cx="1656000" cy="49874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XRechnung</a:t>
            </a:r>
          </a:p>
          <a:p>
            <a:pPr algn="ctr"/>
            <a:r>
              <a:rPr lang="de-DE" sz="1400" dirty="0">
                <a:solidFill>
                  <a:schemeClr val="tx1"/>
                </a:solidFill>
              </a:rPr>
              <a:t>„ganzheitlich“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xmlns="" id="{E25078BB-098A-47E0-8750-B5EA0E8D2A13}"/>
              </a:ext>
            </a:extLst>
          </p:cNvPr>
          <p:cNvSpPr/>
          <p:nvPr/>
        </p:nvSpPr>
        <p:spPr>
          <a:xfrm>
            <a:off x="146957" y="4858877"/>
            <a:ext cx="480496" cy="501372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2000" b="1" dirty="0">
                <a:solidFill>
                  <a:schemeClr val="bg2"/>
                </a:solidFill>
              </a:rPr>
              <a:t>3</a:t>
            </a:r>
          </a:p>
        </p:txBody>
      </p:sp>
      <p:sp>
        <p:nvSpPr>
          <p:cNvPr id="151" name="Pfeil: Fünfeck 150">
            <a:extLst>
              <a:ext uri="{FF2B5EF4-FFF2-40B4-BE49-F238E27FC236}">
                <a16:creationId xmlns:a16="http://schemas.microsoft.com/office/drawing/2014/main" xmlns="" id="{C4765C0D-A6C1-45BA-9945-48B2134A6A08}"/>
              </a:ext>
            </a:extLst>
          </p:cNvPr>
          <p:cNvSpPr/>
          <p:nvPr/>
        </p:nvSpPr>
        <p:spPr>
          <a:xfrm>
            <a:off x="2388054" y="4858877"/>
            <a:ext cx="2952000" cy="504000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Elektronischer Eingang als XML nach Standard XRechnung</a:t>
            </a:r>
          </a:p>
        </p:txBody>
      </p:sp>
      <p:sp>
        <p:nvSpPr>
          <p:cNvPr id="152" name="Pfeil: Chevron 151">
            <a:extLst>
              <a:ext uri="{FF2B5EF4-FFF2-40B4-BE49-F238E27FC236}">
                <a16:creationId xmlns:a16="http://schemas.microsoft.com/office/drawing/2014/main" xmlns="" id="{B4146B3E-B708-474A-838D-2ACA59C03A2B}"/>
              </a:ext>
            </a:extLst>
          </p:cNvPr>
          <p:cNvSpPr/>
          <p:nvPr/>
        </p:nvSpPr>
        <p:spPr>
          <a:xfrm>
            <a:off x="5693251" y="4858877"/>
            <a:ext cx="2952000" cy="504000"/>
          </a:xfrm>
          <a:prstGeom prst="chevr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Einbettung bzw. elektronischer Eingang im Originalformat</a:t>
            </a:r>
          </a:p>
        </p:txBody>
      </p:sp>
      <p:sp>
        <p:nvSpPr>
          <p:cNvPr id="153" name="Pfeil: Chevron 152">
            <a:extLst>
              <a:ext uri="{FF2B5EF4-FFF2-40B4-BE49-F238E27FC236}">
                <a16:creationId xmlns:a16="http://schemas.microsoft.com/office/drawing/2014/main" xmlns="" id="{AB41F09D-5E5F-469D-9D25-DD72B10E32E5}"/>
              </a:ext>
            </a:extLst>
          </p:cNvPr>
          <p:cNvSpPr/>
          <p:nvPr/>
        </p:nvSpPr>
        <p:spPr>
          <a:xfrm>
            <a:off x="8942134" y="4858877"/>
            <a:ext cx="2952000" cy="504000"/>
          </a:xfrm>
          <a:prstGeom prst="chevr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(Teil-)automatisierter Prüfprozess</a:t>
            </a:r>
          </a:p>
        </p:txBody>
      </p:sp>
    </p:spTree>
    <p:extLst>
      <p:ext uri="{BB962C8B-B14F-4D97-AF65-F5344CB8AC3E}">
        <p14:creationId xmlns:p14="http://schemas.microsoft.com/office/powerpoint/2010/main" val="4005633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ockenheim">
      <a:dk1>
        <a:srgbClr val="202020"/>
      </a:dk1>
      <a:lt1>
        <a:srgbClr val="FFFFFF"/>
      </a:lt1>
      <a:dk2>
        <a:srgbClr val="202020"/>
      </a:dk2>
      <a:lt2>
        <a:srgbClr val="FFFFFF"/>
      </a:lt2>
      <a:accent1>
        <a:srgbClr val="728690"/>
      </a:accent1>
      <a:accent2>
        <a:srgbClr val="9AA9B0"/>
      </a:accent2>
      <a:accent3>
        <a:srgbClr val="D0D7DA"/>
      </a:accent3>
      <a:accent4>
        <a:srgbClr val="FFD985"/>
      </a:accent4>
      <a:accent5>
        <a:srgbClr val="FFC543"/>
      </a:accent5>
      <a:accent6>
        <a:srgbClr val="F5AA00"/>
      </a:accent6>
      <a:hlink>
        <a:srgbClr val="202020"/>
      </a:hlink>
      <a:folHlink>
        <a:srgbClr val="728690"/>
      </a:folHlink>
    </a:clrScheme>
    <a:fontScheme name="Bockenheim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90</Words>
  <Application>Microsoft Office PowerPoint</Application>
  <PresentationFormat>Benutzerdefiniert</PresentationFormat>
  <Paragraphs>23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PowerPoint-Präsentation</vt:lpstr>
    </vt:vector>
  </TitlesOfParts>
  <Manager>pfaff@bonpago.de</Manager>
  <Company>Bonpago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Christoph Bertram</dc:creator>
  <cp:lastModifiedBy>Schweinfurth Ralph</cp:lastModifiedBy>
  <cp:revision>221</cp:revision>
  <cp:lastPrinted>2017-11-09T19:17:46Z</cp:lastPrinted>
  <dcterms:created xsi:type="dcterms:W3CDTF">2017-09-17T18:54:59Z</dcterms:created>
  <dcterms:modified xsi:type="dcterms:W3CDTF">2020-06-19T08:35:49Z</dcterms:modified>
</cp:coreProperties>
</file>